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9"/>
  </p:notesMasterIdLst>
  <p:handoutMasterIdLst>
    <p:handoutMasterId r:id="rId30"/>
  </p:handoutMasterIdLst>
  <p:sldIdLst>
    <p:sldId id="256" r:id="rId2"/>
    <p:sldId id="261" r:id="rId3"/>
    <p:sldId id="262" r:id="rId4"/>
    <p:sldId id="258" r:id="rId5"/>
    <p:sldId id="263" r:id="rId6"/>
    <p:sldId id="264" r:id="rId7"/>
    <p:sldId id="265" r:id="rId8"/>
    <p:sldId id="266" r:id="rId9"/>
    <p:sldId id="267" r:id="rId10"/>
    <p:sldId id="269" r:id="rId11"/>
    <p:sldId id="270" r:id="rId12"/>
    <p:sldId id="268" r:id="rId13"/>
    <p:sldId id="273" r:id="rId14"/>
    <p:sldId id="271" r:id="rId15"/>
    <p:sldId id="276" r:id="rId16"/>
    <p:sldId id="274" r:id="rId17"/>
    <p:sldId id="275" r:id="rId18"/>
    <p:sldId id="272" r:id="rId19"/>
    <p:sldId id="277" r:id="rId20"/>
    <p:sldId id="278" r:id="rId21"/>
    <p:sldId id="279" r:id="rId22"/>
    <p:sldId id="281" r:id="rId23"/>
    <p:sldId id="282" r:id="rId24"/>
    <p:sldId id="283" r:id="rId25"/>
    <p:sldId id="260" r:id="rId26"/>
    <p:sldId id="284" r:id="rId27"/>
    <p:sldId id="280" r:id="rId28"/>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8" autoAdjust="0"/>
    <p:restoredTop sz="94648" autoAdjust="0"/>
  </p:normalViewPr>
  <p:slideViewPr>
    <p:cSldViewPr snapToGrid="0">
      <p:cViewPr varScale="1">
        <p:scale>
          <a:sx n="83" d="100"/>
          <a:sy n="83" d="100"/>
        </p:scale>
        <p:origin x="595" y="7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2" loCatId="icon" qsTypeId="urn:microsoft.com/office/officeart/2005/8/quickstyle/simple1" qsCatId="simple" csTypeId="urn:microsoft.com/office/officeart/2005/8/colors/accent3_2" csCatId="accent3" phldr="1"/>
      <dgm:spPr/>
    </dgm:pt>
    <dgm:pt modelId="{701D68F5-42F8-47BC-8FED-84C50F595DF0}">
      <dgm:prSet phldrT="[Text]"/>
      <dgm:spPr/>
      <dgm:t>
        <a:bodyPr rtlCol="0"/>
        <a:lstStyle/>
        <a:p>
          <a:pPr>
            <a:lnSpc>
              <a:spcPct val="100000"/>
            </a:lnSpc>
          </a:pPr>
          <a:r>
            <a:rPr lang="fr-FR" noProof="0" dirty="0"/>
            <a:t>Description projet</a:t>
          </a:r>
        </a:p>
      </dgm:t>
    </dgm:pt>
    <dgm:pt modelId="{9617668C-C38C-4017-8DDF-37855B15D110}" type="parTrans" cxnId="{C4BA385D-31ED-40EF-A5D6-98DFBA64E71A}">
      <dgm:prSet/>
      <dgm:spPr/>
      <dgm:t>
        <a:bodyPr rtlCol="0"/>
        <a:lstStyle/>
        <a:p>
          <a:pPr rtl="0"/>
          <a:endParaRPr lang="fr-FR" noProof="0" dirty="0"/>
        </a:p>
      </dgm:t>
    </dgm:pt>
    <dgm:pt modelId="{0C95B389-AC0C-4055-9AA3-38815EFC8B0A}" type="sibTrans" cxnId="{C4BA385D-31ED-40EF-A5D6-98DFBA64E71A}">
      <dgm:prSet/>
      <dgm:spPr/>
      <dgm:t>
        <a:bodyPr rtlCol="0"/>
        <a:lstStyle/>
        <a:p>
          <a:pPr rtl="0"/>
          <a:endParaRPr lang="fr-FR" noProof="0" dirty="0"/>
        </a:p>
      </dgm:t>
    </dgm:pt>
    <dgm:pt modelId="{91A66877-AC1C-46D9-BF2C-6024B638DEA9}">
      <dgm:prSet phldrT="[Text]"/>
      <dgm:spPr/>
      <dgm:t>
        <a:bodyPr rtlCol="0"/>
        <a:lstStyle/>
        <a:p>
          <a:pPr>
            <a:lnSpc>
              <a:spcPct val="100000"/>
            </a:lnSpc>
          </a:pPr>
          <a:r>
            <a:rPr lang="fr-FR" noProof="0"/>
            <a:t>Analyse</a:t>
          </a:r>
        </a:p>
      </dgm:t>
    </dgm:pt>
    <dgm:pt modelId="{913FED05-DF41-48A7-B1F8-81937A468EF9}" type="parTrans" cxnId="{7F0DAB6F-9257-4F2D-B31A-3418F73F6952}">
      <dgm:prSet/>
      <dgm:spPr/>
      <dgm:t>
        <a:bodyPr rtlCol="0"/>
        <a:lstStyle/>
        <a:p>
          <a:pPr rtl="0"/>
          <a:endParaRPr lang="fr-FR" noProof="0" dirty="0"/>
        </a:p>
      </dgm:t>
    </dgm:pt>
    <dgm:pt modelId="{BFCE4A28-C381-46FF-935A-B11534EF7D87}" type="sibTrans" cxnId="{7F0DAB6F-9257-4F2D-B31A-3418F73F6952}">
      <dgm:prSet/>
      <dgm:spPr/>
      <dgm:t>
        <a:bodyPr rtlCol="0"/>
        <a:lstStyle/>
        <a:p>
          <a:pPr rtl="0"/>
          <a:endParaRPr lang="fr-FR" noProof="0" dirty="0"/>
        </a:p>
      </dgm:t>
    </dgm:pt>
    <dgm:pt modelId="{76CC3289-2662-43F0-A3C6-BA04A135F08C}">
      <dgm:prSet phldrT="[Text]"/>
      <dgm:spPr/>
      <dgm:t>
        <a:bodyPr rtlCol="0"/>
        <a:lstStyle/>
        <a:p>
          <a:pPr>
            <a:lnSpc>
              <a:spcPct val="100000"/>
            </a:lnSpc>
          </a:pPr>
          <a:r>
            <a:rPr lang="fr-FR" noProof="0" dirty="0"/>
            <a:t>Conclusion</a:t>
          </a:r>
        </a:p>
      </dgm:t>
    </dgm:pt>
    <dgm:pt modelId="{D46DB4DA-1442-4ECE-89FE-BBB1E3489E3D}" type="parTrans" cxnId="{0400886E-8A1A-44C2-95A7-DB0EF4911494}">
      <dgm:prSet/>
      <dgm:spPr/>
      <dgm:t>
        <a:bodyPr rtlCol="0"/>
        <a:lstStyle/>
        <a:p>
          <a:pPr rtl="0"/>
          <a:endParaRPr lang="fr-FR" noProof="0" dirty="0"/>
        </a:p>
      </dgm:t>
    </dgm:pt>
    <dgm:pt modelId="{FA28C9D6-476E-43CD-BA23-D6D990FD78D0}" type="sibTrans" cxnId="{0400886E-8A1A-44C2-95A7-DB0EF4911494}">
      <dgm:prSet/>
      <dgm:spPr/>
      <dgm:t>
        <a:bodyPr rtlCol="0"/>
        <a:lstStyle/>
        <a:p>
          <a:pPr rtl="0"/>
          <a:endParaRPr lang="fr-FR" noProof="0" dirty="0"/>
        </a:p>
      </dgm:t>
    </dgm:pt>
    <dgm:pt modelId="{00EC3E5F-E746-49C7-B86D-A8D853109B93}" type="pres">
      <dgm:prSet presAssocID="{7D9C16A6-8C48-4165-8DAF-8C957C12A8FA}" presName="root" presStyleCnt="0">
        <dgm:presLayoutVars>
          <dgm:dir/>
          <dgm:resizeHandles val="exact"/>
        </dgm:presLayoutVars>
      </dgm:prSet>
      <dgm:spPr/>
    </dgm:pt>
    <dgm:pt modelId="{9AA35921-55F5-478A-B9E3-9CD5255E327B}" type="pres">
      <dgm:prSet presAssocID="{701D68F5-42F8-47BC-8FED-84C50F595DF0}" presName="compNode" presStyleCnt="0"/>
      <dgm:spPr/>
    </dgm:pt>
    <dgm:pt modelId="{0278FAC1-56C6-499E-B3C0-743F848BC96E}" type="pres">
      <dgm:prSet presAssocID="{701D68F5-42F8-47BC-8FED-84C50F595D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che"/>
        </a:ext>
      </dgm:extLst>
    </dgm:pt>
    <dgm:pt modelId="{0D8EFC3A-DEC1-4AD4-A355-235841B2168C}" type="pres">
      <dgm:prSet presAssocID="{701D68F5-42F8-47BC-8FED-84C50F595DF0}" presName="spaceRect" presStyleCnt="0"/>
      <dgm:spPr/>
    </dgm:pt>
    <dgm:pt modelId="{66E764C9-6CE9-409B-B623-6A3B5EF1E78C}" type="pres">
      <dgm:prSet presAssocID="{701D68F5-42F8-47BC-8FED-84C50F595DF0}" presName="textRect" presStyleLbl="revTx" presStyleIdx="0" presStyleCnt="3">
        <dgm:presLayoutVars>
          <dgm:chMax val="1"/>
          <dgm:chPref val="1"/>
        </dgm:presLayoutVars>
      </dgm:prSet>
      <dgm:spPr/>
    </dgm:pt>
    <dgm:pt modelId="{687ECAFF-EE0A-4D25-8583-58DF5813140D}" type="pres">
      <dgm:prSet presAssocID="{0C95B389-AC0C-4055-9AA3-38815EFC8B0A}" presName="sibTrans" presStyleCnt="0"/>
      <dgm:spPr/>
    </dgm:pt>
    <dgm:pt modelId="{CF95CBA9-CE57-4847-9826-7E9205C58AD1}" type="pres">
      <dgm:prSet presAssocID="{91A66877-AC1C-46D9-BF2C-6024B638DEA9}" presName="compNode" presStyleCnt="0"/>
      <dgm:spPr/>
    </dgm:pt>
    <dgm:pt modelId="{396E7896-6E32-4D09-9EA1-B70CEAAB4B5C}" type="pres">
      <dgm:prSet presAssocID="{91A66877-AC1C-46D9-BF2C-6024B638DEA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ques"/>
        </a:ext>
      </dgm:extLst>
    </dgm:pt>
    <dgm:pt modelId="{BC03AB06-EC99-4C74-85C7-33270D428B6F}" type="pres">
      <dgm:prSet presAssocID="{91A66877-AC1C-46D9-BF2C-6024B638DEA9}" presName="spaceRect" presStyleCnt="0"/>
      <dgm:spPr/>
    </dgm:pt>
    <dgm:pt modelId="{05DA32B7-CF50-4A3E-8D36-F427A971474C}" type="pres">
      <dgm:prSet presAssocID="{91A66877-AC1C-46D9-BF2C-6024B638DEA9}" presName="textRect" presStyleLbl="revTx" presStyleIdx="1" presStyleCnt="3">
        <dgm:presLayoutVars>
          <dgm:chMax val="1"/>
          <dgm:chPref val="1"/>
        </dgm:presLayoutVars>
      </dgm:prSet>
      <dgm:spPr/>
    </dgm:pt>
    <dgm:pt modelId="{C72DAB9D-A05E-433D-A08E-49411C0C7D32}" type="pres">
      <dgm:prSet presAssocID="{BFCE4A28-C381-46FF-935A-B11534EF7D87}" presName="sibTrans" presStyleCnt="0"/>
      <dgm:spPr/>
    </dgm:pt>
    <dgm:pt modelId="{DCAD2A24-CD6E-48ED-88A8-8B3F7F8AD7CA}" type="pres">
      <dgm:prSet presAssocID="{76CC3289-2662-43F0-A3C6-BA04A135F08C}" presName="compNode" presStyleCnt="0"/>
      <dgm:spPr/>
    </dgm:pt>
    <dgm:pt modelId="{240CD690-93B4-4FE2-B791-C7A6C6B8D94F}" type="pres">
      <dgm:prSet presAssocID="{76CC3289-2662-43F0-A3C6-BA04A135F08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mpoule"/>
        </a:ext>
      </dgm:extLst>
    </dgm:pt>
    <dgm:pt modelId="{D89BEA78-0903-4F28-BBA7-9E7D19A6FC7F}" type="pres">
      <dgm:prSet presAssocID="{76CC3289-2662-43F0-A3C6-BA04A135F08C}" presName="spaceRect" presStyleCnt="0"/>
      <dgm:spPr/>
    </dgm:pt>
    <dgm:pt modelId="{AC85E8B6-6F57-4AD9-A149-BBD7E6061FDF}" type="pres">
      <dgm:prSet presAssocID="{76CC3289-2662-43F0-A3C6-BA04A135F08C}" presName="textRect" presStyleLbl="revTx" presStyleIdx="2" presStyleCnt="3">
        <dgm:presLayoutVars>
          <dgm:chMax val="1"/>
          <dgm:chPref val="1"/>
        </dgm:presLayoutVars>
      </dgm:prSet>
      <dgm:spPr/>
    </dgm:pt>
  </dgm:ptLst>
  <dgm:cxnLst>
    <dgm:cxn modelId="{C4BA385D-31ED-40EF-A5D6-98DFBA64E71A}" srcId="{7D9C16A6-8C48-4165-8DAF-8C957C12A8FA}" destId="{701D68F5-42F8-47BC-8FED-84C50F595DF0}" srcOrd="0" destOrd="0" parTransId="{9617668C-C38C-4017-8DDF-37855B15D110}" sibTransId="{0C95B389-AC0C-4055-9AA3-38815EFC8B0A}"/>
    <dgm:cxn modelId="{98F96467-B94F-4C48-90E5-71C123199E96}" type="presOf" srcId="{76CC3289-2662-43F0-A3C6-BA04A135F08C}" destId="{AC85E8B6-6F57-4AD9-A149-BBD7E6061FDF}" srcOrd="0" destOrd="0" presId="urn:microsoft.com/office/officeart/2018/2/layout/IconLabelList#2"/>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4E4B1DB3-2B82-462B-A5AD-593035769103}" type="presOf" srcId="{7D9C16A6-8C48-4165-8DAF-8C957C12A8FA}" destId="{00EC3E5F-E746-49C7-B86D-A8D853109B93}" srcOrd="0" destOrd="0" presId="urn:microsoft.com/office/officeart/2018/2/layout/IconLabelList#2"/>
    <dgm:cxn modelId="{8106D9D2-8112-4E27-BB93-1B919B2221F0}" type="presOf" srcId="{91A66877-AC1C-46D9-BF2C-6024B638DEA9}" destId="{05DA32B7-CF50-4A3E-8D36-F427A971474C}" srcOrd="0" destOrd="0" presId="urn:microsoft.com/office/officeart/2018/2/layout/IconLabelList#2"/>
    <dgm:cxn modelId="{7DB54EDF-4A5C-41B1-8BB0-02511F6BC872}" type="presOf" srcId="{701D68F5-42F8-47BC-8FED-84C50F595DF0}" destId="{66E764C9-6CE9-409B-B623-6A3B5EF1E78C}" srcOrd="0" destOrd="0" presId="urn:microsoft.com/office/officeart/2018/2/layout/IconLabelList#2"/>
    <dgm:cxn modelId="{87A7389C-A8D1-4831-8BF7-A551D0770436}" type="presParOf" srcId="{00EC3E5F-E746-49C7-B86D-A8D853109B93}" destId="{9AA35921-55F5-478A-B9E3-9CD5255E327B}" srcOrd="0" destOrd="0" presId="urn:microsoft.com/office/officeart/2018/2/layout/IconLabelList#2"/>
    <dgm:cxn modelId="{A4DD73F8-F971-48AB-91C2-2B431A09E9B7}" type="presParOf" srcId="{9AA35921-55F5-478A-B9E3-9CD5255E327B}" destId="{0278FAC1-56C6-499E-B3C0-743F848BC96E}" srcOrd="0" destOrd="0" presId="urn:microsoft.com/office/officeart/2018/2/layout/IconLabelList#2"/>
    <dgm:cxn modelId="{A92A683F-8F39-4EAC-8D73-50366125DA63}" type="presParOf" srcId="{9AA35921-55F5-478A-B9E3-9CD5255E327B}" destId="{0D8EFC3A-DEC1-4AD4-A355-235841B2168C}" srcOrd="1" destOrd="0" presId="urn:microsoft.com/office/officeart/2018/2/layout/IconLabelList#2"/>
    <dgm:cxn modelId="{4C1CA4B5-4EDD-4A06-8393-4F98FEEA6499}" type="presParOf" srcId="{9AA35921-55F5-478A-B9E3-9CD5255E327B}" destId="{66E764C9-6CE9-409B-B623-6A3B5EF1E78C}" srcOrd="2" destOrd="0" presId="urn:microsoft.com/office/officeart/2018/2/layout/IconLabelList#2"/>
    <dgm:cxn modelId="{CA6DB3DC-A2C4-4BEE-8C8D-9F2A983D3314}" type="presParOf" srcId="{00EC3E5F-E746-49C7-B86D-A8D853109B93}" destId="{687ECAFF-EE0A-4D25-8583-58DF5813140D}" srcOrd="1" destOrd="0" presId="urn:microsoft.com/office/officeart/2018/2/layout/IconLabelList#2"/>
    <dgm:cxn modelId="{5A7C3887-9E29-4DB2-8C8A-9FA14C520E48}" type="presParOf" srcId="{00EC3E5F-E746-49C7-B86D-A8D853109B93}" destId="{CF95CBA9-CE57-4847-9826-7E9205C58AD1}" srcOrd="2" destOrd="0" presId="urn:microsoft.com/office/officeart/2018/2/layout/IconLabelList#2"/>
    <dgm:cxn modelId="{17120538-5D5A-48C0-BE05-B8ACACE8CD6B}" type="presParOf" srcId="{CF95CBA9-CE57-4847-9826-7E9205C58AD1}" destId="{396E7896-6E32-4D09-9EA1-B70CEAAB4B5C}" srcOrd="0" destOrd="0" presId="urn:microsoft.com/office/officeart/2018/2/layout/IconLabelList#2"/>
    <dgm:cxn modelId="{8B7B2A68-96B5-420F-A168-AFA370A206E2}" type="presParOf" srcId="{CF95CBA9-CE57-4847-9826-7E9205C58AD1}" destId="{BC03AB06-EC99-4C74-85C7-33270D428B6F}" srcOrd="1" destOrd="0" presId="urn:microsoft.com/office/officeart/2018/2/layout/IconLabelList#2"/>
    <dgm:cxn modelId="{BF9C3201-92D3-43D0-B3F4-E8830B18BBA7}" type="presParOf" srcId="{CF95CBA9-CE57-4847-9826-7E9205C58AD1}" destId="{05DA32B7-CF50-4A3E-8D36-F427A971474C}" srcOrd="2" destOrd="0" presId="urn:microsoft.com/office/officeart/2018/2/layout/IconLabelList#2"/>
    <dgm:cxn modelId="{CF03AA3D-CA73-4E71-BFE9-8B7306BE40E1}" type="presParOf" srcId="{00EC3E5F-E746-49C7-B86D-A8D853109B93}" destId="{C72DAB9D-A05E-433D-A08E-49411C0C7D32}" srcOrd="3" destOrd="0" presId="urn:microsoft.com/office/officeart/2018/2/layout/IconLabelList#2"/>
    <dgm:cxn modelId="{A9902348-E8C3-432F-983D-49A6BE7C42F1}" type="presParOf" srcId="{00EC3E5F-E746-49C7-B86D-A8D853109B93}" destId="{DCAD2A24-CD6E-48ED-88A8-8B3F7F8AD7CA}" srcOrd="4" destOrd="0" presId="urn:microsoft.com/office/officeart/2018/2/layout/IconLabelList#2"/>
    <dgm:cxn modelId="{A1F5683E-3DDE-4066-9E60-E8031F02FAF2}" type="presParOf" srcId="{DCAD2A24-CD6E-48ED-88A8-8B3F7F8AD7CA}" destId="{240CD690-93B4-4FE2-B791-C7A6C6B8D94F}" srcOrd="0" destOrd="0" presId="urn:microsoft.com/office/officeart/2018/2/layout/IconLabelList#2"/>
    <dgm:cxn modelId="{874A6D83-FC07-4AE6-A4BB-839BF46031D4}" type="presParOf" srcId="{DCAD2A24-CD6E-48ED-88A8-8B3F7F8AD7CA}" destId="{D89BEA78-0903-4F28-BBA7-9E7D19A6FC7F}" srcOrd="1" destOrd="0" presId="urn:microsoft.com/office/officeart/2018/2/layout/IconLabelList#2"/>
    <dgm:cxn modelId="{BCB476CB-AE1D-409B-AF2D-715B2B0FC923}" type="presParOf" srcId="{DCAD2A24-CD6E-48ED-88A8-8B3F7F8AD7CA}" destId="{AC85E8B6-6F57-4AD9-A149-BBD7E6061FDF}" srcOrd="2" destOrd="0" presId="urn:microsoft.com/office/officeart/2018/2/layout/IconLabel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3AEDC2E-4712-4574-A362-B3AEA1390343}" type="doc">
      <dgm:prSet loTypeId="urn:microsoft.com/office/officeart/2018/2/layout/IconLabelList#3" loCatId="icon" qsTypeId="urn:microsoft.com/office/officeart/2005/8/quickstyle/simple1" qsCatId="simple" csTypeId="urn:microsoft.com/office/officeart/2005/8/colors/accent2_2" csCatId="accent2" phldr="1"/>
      <dgm:spPr/>
      <dgm:t>
        <a:bodyPr/>
        <a:lstStyle/>
        <a:p>
          <a:endParaRPr lang="en-US"/>
        </a:p>
      </dgm:t>
    </dgm:pt>
    <dgm:pt modelId="{8FC40B41-F884-4742-A687-6F8EDA172CBD}">
      <dgm:prSet/>
      <dgm:spPr/>
      <dgm:t>
        <a:bodyPr/>
        <a:lstStyle/>
        <a:p>
          <a:r>
            <a:rPr lang="fr-FR"/>
            <a:t>Collection</a:t>
          </a:r>
          <a:endParaRPr lang="en-US"/>
        </a:p>
      </dgm:t>
    </dgm:pt>
    <dgm:pt modelId="{01385A3D-9F38-4C52-AC1C-4D220E00480F}" type="parTrans" cxnId="{8AF885B8-4940-48CC-A2D5-8E5C05B9908C}">
      <dgm:prSet/>
      <dgm:spPr/>
      <dgm:t>
        <a:bodyPr/>
        <a:lstStyle/>
        <a:p>
          <a:endParaRPr lang="en-US"/>
        </a:p>
      </dgm:t>
    </dgm:pt>
    <dgm:pt modelId="{26EF3931-8387-47B9-A38A-A7EC0F669460}" type="sibTrans" cxnId="{8AF885B8-4940-48CC-A2D5-8E5C05B9908C}">
      <dgm:prSet/>
      <dgm:spPr/>
      <dgm:t>
        <a:bodyPr/>
        <a:lstStyle/>
        <a:p>
          <a:endParaRPr lang="en-US"/>
        </a:p>
      </dgm:t>
    </dgm:pt>
    <dgm:pt modelId="{26DDF145-D2AC-4673-8994-4EBD39218236}">
      <dgm:prSet/>
      <dgm:spPr/>
      <dgm:t>
        <a:bodyPr/>
        <a:lstStyle/>
        <a:p>
          <a:r>
            <a:rPr lang="fr-FR"/>
            <a:t>Transport</a:t>
          </a:r>
          <a:endParaRPr lang="en-US"/>
        </a:p>
      </dgm:t>
    </dgm:pt>
    <dgm:pt modelId="{CEBF9FD1-F45F-45D6-988D-4764F8CBFC0C}" type="parTrans" cxnId="{9EF776F1-4586-453C-BA08-644629F9ACDF}">
      <dgm:prSet/>
      <dgm:spPr/>
      <dgm:t>
        <a:bodyPr/>
        <a:lstStyle/>
        <a:p>
          <a:endParaRPr lang="en-US"/>
        </a:p>
      </dgm:t>
    </dgm:pt>
    <dgm:pt modelId="{39AE663B-5770-476D-8FA4-31BB7109D133}" type="sibTrans" cxnId="{9EF776F1-4586-453C-BA08-644629F9ACDF}">
      <dgm:prSet/>
      <dgm:spPr/>
      <dgm:t>
        <a:bodyPr/>
        <a:lstStyle/>
        <a:p>
          <a:endParaRPr lang="en-US"/>
        </a:p>
      </dgm:t>
    </dgm:pt>
    <dgm:pt modelId="{05A4CAB6-B751-4E6C-AF45-4AC6BFACDFA8}">
      <dgm:prSet/>
      <dgm:spPr/>
      <dgm:t>
        <a:bodyPr/>
        <a:lstStyle/>
        <a:p>
          <a:r>
            <a:rPr lang="fr-FR"/>
            <a:t>Traitement</a:t>
          </a:r>
          <a:endParaRPr lang="en-US"/>
        </a:p>
      </dgm:t>
    </dgm:pt>
    <dgm:pt modelId="{CDA0948A-48CF-4A8C-82A3-658532DB1A0C}" type="parTrans" cxnId="{C896EDAC-DE3D-4EC7-B749-31E1BE54672D}">
      <dgm:prSet/>
      <dgm:spPr/>
      <dgm:t>
        <a:bodyPr/>
        <a:lstStyle/>
        <a:p>
          <a:endParaRPr lang="en-US"/>
        </a:p>
      </dgm:t>
    </dgm:pt>
    <dgm:pt modelId="{02B72AF9-52F1-4222-815C-C6A7653EC4B3}" type="sibTrans" cxnId="{C896EDAC-DE3D-4EC7-B749-31E1BE54672D}">
      <dgm:prSet/>
      <dgm:spPr/>
      <dgm:t>
        <a:bodyPr/>
        <a:lstStyle/>
        <a:p>
          <a:endParaRPr lang="en-US"/>
        </a:p>
      </dgm:t>
    </dgm:pt>
    <dgm:pt modelId="{C23BE402-59EB-468C-8415-359F7D355042}">
      <dgm:prSet/>
      <dgm:spPr/>
      <dgm:t>
        <a:bodyPr/>
        <a:lstStyle/>
        <a:p>
          <a:r>
            <a:rPr lang="fr-FR"/>
            <a:t>Stockage</a:t>
          </a:r>
          <a:endParaRPr lang="en-US"/>
        </a:p>
      </dgm:t>
    </dgm:pt>
    <dgm:pt modelId="{A1328B15-5790-4B78-B63A-91ECB3491341}" type="parTrans" cxnId="{61A86725-E3A4-4555-AEF2-22C1090F6A84}">
      <dgm:prSet/>
      <dgm:spPr/>
      <dgm:t>
        <a:bodyPr/>
        <a:lstStyle/>
        <a:p>
          <a:endParaRPr lang="en-US"/>
        </a:p>
      </dgm:t>
    </dgm:pt>
    <dgm:pt modelId="{4F1643FE-5E9B-4339-B666-BE6E703C3786}" type="sibTrans" cxnId="{61A86725-E3A4-4555-AEF2-22C1090F6A84}">
      <dgm:prSet/>
      <dgm:spPr/>
      <dgm:t>
        <a:bodyPr/>
        <a:lstStyle/>
        <a:p>
          <a:endParaRPr lang="en-US"/>
        </a:p>
      </dgm:t>
    </dgm:pt>
    <dgm:pt modelId="{301DCDF3-DE9B-4982-B757-7BDF7B6B5C14}">
      <dgm:prSet/>
      <dgm:spPr/>
      <dgm:t>
        <a:bodyPr/>
        <a:lstStyle/>
        <a:p>
          <a:r>
            <a:rPr lang="fr-FR"/>
            <a:t>Recherche</a:t>
          </a:r>
          <a:endParaRPr lang="en-US"/>
        </a:p>
      </dgm:t>
    </dgm:pt>
    <dgm:pt modelId="{84B24F90-FFEA-4F9B-9989-3677E62D6E55}" type="parTrans" cxnId="{C2EDC059-3C6B-4E6E-BAE9-705F63118626}">
      <dgm:prSet/>
      <dgm:spPr/>
      <dgm:t>
        <a:bodyPr/>
        <a:lstStyle/>
        <a:p>
          <a:endParaRPr lang="en-US"/>
        </a:p>
      </dgm:t>
    </dgm:pt>
    <dgm:pt modelId="{69ADCF4A-3B1B-4515-BC0E-EA461E9D9C33}" type="sibTrans" cxnId="{C2EDC059-3C6B-4E6E-BAE9-705F63118626}">
      <dgm:prSet/>
      <dgm:spPr/>
      <dgm:t>
        <a:bodyPr/>
        <a:lstStyle/>
        <a:p>
          <a:endParaRPr lang="en-US"/>
        </a:p>
      </dgm:t>
    </dgm:pt>
    <dgm:pt modelId="{5A630E2A-BB80-4955-B3BD-B8E8649008A0}">
      <dgm:prSet/>
      <dgm:spPr/>
      <dgm:t>
        <a:bodyPr/>
        <a:lstStyle/>
        <a:p>
          <a:r>
            <a:rPr lang="fr-FR"/>
            <a:t>Visualisation</a:t>
          </a:r>
          <a:endParaRPr lang="en-US"/>
        </a:p>
      </dgm:t>
    </dgm:pt>
    <dgm:pt modelId="{9BDACD7A-F4DF-4B94-9457-576E6442BFB8}" type="parTrans" cxnId="{4D37D711-6F5F-4008-997B-D6EEE0FBF886}">
      <dgm:prSet/>
      <dgm:spPr/>
      <dgm:t>
        <a:bodyPr/>
        <a:lstStyle/>
        <a:p>
          <a:endParaRPr lang="en-US"/>
        </a:p>
      </dgm:t>
    </dgm:pt>
    <dgm:pt modelId="{E0C7F6CC-DC3D-4517-9F50-53F287034683}" type="sibTrans" cxnId="{4D37D711-6F5F-4008-997B-D6EEE0FBF886}">
      <dgm:prSet/>
      <dgm:spPr/>
      <dgm:t>
        <a:bodyPr/>
        <a:lstStyle/>
        <a:p>
          <a:endParaRPr lang="en-US"/>
        </a:p>
      </dgm:t>
    </dgm:pt>
    <dgm:pt modelId="{4FC50330-D606-4439-A85C-56900C9847DF}" type="pres">
      <dgm:prSet presAssocID="{A3AEDC2E-4712-4574-A362-B3AEA1390343}" presName="root" presStyleCnt="0">
        <dgm:presLayoutVars>
          <dgm:dir/>
          <dgm:resizeHandles val="exact"/>
        </dgm:presLayoutVars>
      </dgm:prSet>
      <dgm:spPr/>
    </dgm:pt>
    <dgm:pt modelId="{91789884-DB46-4C25-87D3-ED52DA196CD5}" type="pres">
      <dgm:prSet presAssocID="{8FC40B41-F884-4742-A687-6F8EDA172CBD}" presName="compNode" presStyleCnt="0"/>
      <dgm:spPr/>
    </dgm:pt>
    <dgm:pt modelId="{2F71D162-6436-4476-B7EF-31D1971B7065}" type="pres">
      <dgm:prSet presAssocID="{8FC40B41-F884-4742-A687-6F8EDA172CB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F3EFE4C6-76A2-4F93-84C2-1FA3B3057D61}" type="pres">
      <dgm:prSet presAssocID="{8FC40B41-F884-4742-A687-6F8EDA172CBD}" presName="spaceRect" presStyleCnt="0"/>
      <dgm:spPr/>
    </dgm:pt>
    <dgm:pt modelId="{95B58640-07A2-4C6B-9C4E-6F99F48A6EA5}" type="pres">
      <dgm:prSet presAssocID="{8FC40B41-F884-4742-A687-6F8EDA172CBD}" presName="textRect" presStyleLbl="revTx" presStyleIdx="0" presStyleCnt="6">
        <dgm:presLayoutVars>
          <dgm:chMax val="1"/>
          <dgm:chPref val="1"/>
        </dgm:presLayoutVars>
      </dgm:prSet>
      <dgm:spPr/>
    </dgm:pt>
    <dgm:pt modelId="{DC083B1A-DD62-4221-8267-1E305FE7753B}" type="pres">
      <dgm:prSet presAssocID="{26EF3931-8387-47B9-A38A-A7EC0F669460}" presName="sibTrans" presStyleCnt="0"/>
      <dgm:spPr/>
    </dgm:pt>
    <dgm:pt modelId="{18B171F8-69CC-410C-8F34-9EBC9E5B462D}" type="pres">
      <dgm:prSet presAssocID="{26DDF145-D2AC-4673-8994-4EBD39218236}" presName="compNode" presStyleCnt="0"/>
      <dgm:spPr/>
    </dgm:pt>
    <dgm:pt modelId="{8CECB710-E5B7-4ECF-BFAC-94DBBC84D23F}" type="pres">
      <dgm:prSet presAssocID="{26DDF145-D2AC-4673-8994-4EBD3921823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
        </a:ext>
      </dgm:extLst>
    </dgm:pt>
    <dgm:pt modelId="{B85111AF-04D8-42E9-AB77-A35FC82E4594}" type="pres">
      <dgm:prSet presAssocID="{26DDF145-D2AC-4673-8994-4EBD39218236}" presName="spaceRect" presStyleCnt="0"/>
      <dgm:spPr/>
    </dgm:pt>
    <dgm:pt modelId="{2E18AAD1-ADC5-4FE2-84DD-60BCF7AD379B}" type="pres">
      <dgm:prSet presAssocID="{26DDF145-D2AC-4673-8994-4EBD39218236}" presName="textRect" presStyleLbl="revTx" presStyleIdx="1" presStyleCnt="6">
        <dgm:presLayoutVars>
          <dgm:chMax val="1"/>
          <dgm:chPref val="1"/>
        </dgm:presLayoutVars>
      </dgm:prSet>
      <dgm:spPr/>
    </dgm:pt>
    <dgm:pt modelId="{CD20BE4C-6FA6-4F93-A673-CF5FAA9A6F58}" type="pres">
      <dgm:prSet presAssocID="{39AE663B-5770-476D-8FA4-31BB7109D133}" presName="sibTrans" presStyleCnt="0"/>
      <dgm:spPr/>
    </dgm:pt>
    <dgm:pt modelId="{D55849C5-511D-4EC7-8DD6-B6A026C162C4}" type="pres">
      <dgm:prSet presAssocID="{05A4CAB6-B751-4E6C-AF45-4AC6BFACDFA8}" presName="compNode" presStyleCnt="0"/>
      <dgm:spPr/>
    </dgm:pt>
    <dgm:pt modelId="{AB66EC73-B4B6-48A8-9F0E-55BC0A9F118C}" type="pres">
      <dgm:prSet presAssocID="{05A4CAB6-B751-4E6C-AF45-4AC6BFACDFA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édecine"/>
        </a:ext>
      </dgm:extLst>
    </dgm:pt>
    <dgm:pt modelId="{93010B56-93B6-469A-AC08-CA77C9252B5B}" type="pres">
      <dgm:prSet presAssocID="{05A4CAB6-B751-4E6C-AF45-4AC6BFACDFA8}" presName="spaceRect" presStyleCnt="0"/>
      <dgm:spPr/>
    </dgm:pt>
    <dgm:pt modelId="{BA4D10AC-3331-4C96-B4E1-36AD10C8E628}" type="pres">
      <dgm:prSet presAssocID="{05A4CAB6-B751-4E6C-AF45-4AC6BFACDFA8}" presName="textRect" presStyleLbl="revTx" presStyleIdx="2" presStyleCnt="6">
        <dgm:presLayoutVars>
          <dgm:chMax val="1"/>
          <dgm:chPref val="1"/>
        </dgm:presLayoutVars>
      </dgm:prSet>
      <dgm:spPr/>
    </dgm:pt>
    <dgm:pt modelId="{F10948EE-97DE-4CA6-BA00-69667B8FDA73}" type="pres">
      <dgm:prSet presAssocID="{02B72AF9-52F1-4222-815C-C6A7653EC4B3}" presName="sibTrans" presStyleCnt="0"/>
      <dgm:spPr/>
    </dgm:pt>
    <dgm:pt modelId="{C714ECFA-30C9-4B52-A3E1-6CC50378F625}" type="pres">
      <dgm:prSet presAssocID="{C23BE402-59EB-468C-8415-359F7D355042}" presName="compNode" presStyleCnt="0"/>
      <dgm:spPr/>
    </dgm:pt>
    <dgm:pt modelId="{6E6B0222-7952-45BC-A622-15A9476A3FCE}" type="pres">
      <dgm:prSet presAssocID="{C23BE402-59EB-468C-8415-359F7D35504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se de données"/>
        </a:ext>
      </dgm:extLst>
    </dgm:pt>
    <dgm:pt modelId="{27CE650B-E900-434F-BD07-4A86B0F53AB7}" type="pres">
      <dgm:prSet presAssocID="{C23BE402-59EB-468C-8415-359F7D355042}" presName="spaceRect" presStyleCnt="0"/>
      <dgm:spPr/>
    </dgm:pt>
    <dgm:pt modelId="{F02F46B9-73AA-4674-9519-BFDF246751DC}" type="pres">
      <dgm:prSet presAssocID="{C23BE402-59EB-468C-8415-359F7D355042}" presName="textRect" presStyleLbl="revTx" presStyleIdx="3" presStyleCnt="6">
        <dgm:presLayoutVars>
          <dgm:chMax val="1"/>
          <dgm:chPref val="1"/>
        </dgm:presLayoutVars>
      </dgm:prSet>
      <dgm:spPr/>
    </dgm:pt>
    <dgm:pt modelId="{80B71EA2-7F67-48E6-A632-FF59F9C94010}" type="pres">
      <dgm:prSet presAssocID="{4F1643FE-5E9B-4339-B666-BE6E703C3786}" presName="sibTrans" presStyleCnt="0"/>
      <dgm:spPr/>
    </dgm:pt>
    <dgm:pt modelId="{983836B6-9FD8-4436-8233-A32F09038BE5}" type="pres">
      <dgm:prSet presAssocID="{301DCDF3-DE9B-4982-B757-7BDF7B6B5C14}" presName="compNode" presStyleCnt="0"/>
      <dgm:spPr/>
    </dgm:pt>
    <dgm:pt modelId="{ADCE0958-BD15-4C88-A933-72009C473458}" type="pres">
      <dgm:prSet presAssocID="{301DCDF3-DE9B-4982-B757-7BDF7B6B5C1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569C7A4B-3633-45D5-A6F1-B5B76E7FBA57}" type="pres">
      <dgm:prSet presAssocID="{301DCDF3-DE9B-4982-B757-7BDF7B6B5C14}" presName="spaceRect" presStyleCnt="0"/>
      <dgm:spPr/>
    </dgm:pt>
    <dgm:pt modelId="{656DD17C-1F70-4C71-A5C9-8DB226277DF3}" type="pres">
      <dgm:prSet presAssocID="{301DCDF3-DE9B-4982-B757-7BDF7B6B5C14}" presName="textRect" presStyleLbl="revTx" presStyleIdx="4" presStyleCnt="6">
        <dgm:presLayoutVars>
          <dgm:chMax val="1"/>
          <dgm:chPref val="1"/>
        </dgm:presLayoutVars>
      </dgm:prSet>
      <dgm:spPr/>
    </dgm:pt>
    <dgm:pt modelId="{CF8FC807-6D13-4AF0-B587-E8B755660491}" type="pres">
      <dgm:prSet presAssocID="{69ADCF4A-3B1B-4515-BC0E-EA461E9D9C33}" presName="sibTrans" presStyleCnt="0"/>
      <dgm:spPr/>
    </dgm:pt>
    <dgm:pt modelId="{7C0B8046-CDDF-415E-A5A4-CBCE38A2744F}" type="pres">
      <dgm:prSet presAssocID="{5A630E2A-BB80-4955-B3BD-B8E8649008A0}" presName="compNode" presStyleCnt="0"/>
      <dgm:spPr/>
    </dgm:pt>
    <dgm:pt modelId="{98958A1D-801C-4CA5-A9F5-A7F9E504EC15}" type="pres">
      <dgm:prSet presAssocID="{5A630E2A-BB80-4955-B3BD-B8E8649008A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Œil"/>
        </a:ext>
      </dgm:extLst>
    </dgm:pt>
    <dgm:pt modelId="{5D265799-7039-4693-92FE-3889399AA412}" type="pres">
      <dgm:prSet presAssocID="{5A630E2A-BB80-4955-B3BD-B8E8649008A0}" presName="spaceRect" presStyleCnt="0"/>
      <dgm:spPr/>
    </dgm:pt>
    <dgm:pt modelId="{C52B68BA-1A9F-4FD8-84FE-33CCDA88A9EC}" type="pres">
      <dgm:prSet presAssocID="{5A630E2A-BB80-4955-B3BD-B8E8649008A0}" presName="textRect" presStyleLbl="revTx" presStyleIdx="5" presStyleCnt="6">
        <dgm:presLayoutVars>
          <dgm:chMax val="1"/>
          <dgm:chPref val="1"/>
        </dgm:presLayoutVars>
      </dgm:prSet>
      <dgm:spPr/>
    </dgm:pt>
  </dgm:ptLst>
  <dgm:cxnLst>
    <dgm:cxn modelId="{4D37D711-6F5F-4008-997B-D6EEE0FBF886}" srcId="{A3AEDC2E-4712-4574-A362-B3AEA1390343}" destId="{5A630E2A-BB80-4955-B3BD-B8E8649008A0}" srcOrd="5" destOrd="0" parTransId="{9BDACD7A-F4DF-4B94-9457-576E6442BFB8}" sibTransId="{E0C7F6CC-DC3D-4517-9F50-53F287034683}"/>
    <dgm:cxn modelId="{61A86725-E3A4-4555-AEF2-22C1090F6A84}" srcId="{A3AEDC2E-4712-4574-A362-B3AEA1390343}" destId="{C23BE402-59EB-468C-8415-359F7D355042}" srcOrd="3" destOrd="0" parTransId="{A1328B15-5790-4B78-B63A-91ECB3491341}" sibTransId="{4F1643FE-5E9B-4339-B666-BE6E703C3786}"/>
    <dgm:cxn modelId="{E6F50871-54AB-4884-9907-ED0BA7A746C2}" type="presOf" srcId="{26DDF145-D2AC-4673-8994-4EBD39218236}" destId="{2E18AAD1-ADC5-4FE2-84DD-60BCF7AD379B}" srcOrd="0" destOrd="0" presId="urn:microsoft.com/office/officeart/2018/2/layout/IconLabelList#3"/>
    <dgm:cxn modelId="{C2EDC059-3C6B-4E6E-BAE9-705F63118626}" srcId="{A3AEDC2E-4712-4574-A362-B3AEA1390343}" destId="{301DCDF3-DE9B-4982-B757-7BDF7B6B5C14}" srcOrd="4" destOrd="0" parTransId="{84B24F90-FFEA-4F9B-9989-3677E62D6E55}" sibTransId="{69ADCF4A-3B1B-4515-BC0E-EA461E9D9C33}"/>
    <dgm:cxn modelId="{96B0AE86-D5C0-41F0-9D55-4A2699C9FD87}" type="presOf" srcId="{301DCDF3-DE9B-4982-B757-7BDF7B6B5C14}" destId="{656DD17C-1F70-4C71-A5C9-8DB226277DF3}" srcOrd="0" destOrd="0" presId="urn:microsoft.com/office/officeart/2018/2/layout/IconLabelList#3"/>
    <dgm:cxn modelId="{D1FE478D-5394-45FE-916B-3019126CF3EE}" type="presOf" srcId="{A3AEDC2E-4712-4574-A362-B3AEA1390343}" destId="{4FC50330-D606-4439-A85C-56900C9847DF}" srcOrd="0" destOrd="0" presId="urn:microsoft.com/office/officeart/2018/2/layout/IconLabelList#3"/>
    <dgm:cxn modelId="{2617CB94-1520-4A2C-82FF-5850F45F42F5}" type="presOf" srcId="{05A4CAB6-B751-4E6C-AF45-4AC6BFACDFA8}" destId="{BA4D10AC-3331-4C96-B4E1-36AD10C8E628}" srcOrd="0" destOrd="0" presId="urn:microsoft.com/office/officeart/2018/2/layout/IconLabelList#3"/>
    <dgm:cxn modelId="{BAB87F9C-7FFE-41AE-BEA8-4E74CC038A88}" type="presOf" srcId="{5A630E2A-BB80-4955-B3BD-B8E8649008A0}" destId="{C52B68BA-1A9F-4FD8-84FE-33CCDA88A9EC}" srcOrd="0" destOrd="0" presId="urn:microsoft.com/office/officeart/2018/2/layout/IconLabelList#3"/>
    <dgm:cxn modelId="{C896EDAC-DE3D-4EC7-B749-31E1BE54672D}" srcId="{A3AEDC2E-4712-4574-A362-B3AEA1390343}" destId="{05A4CAB6-B751-4E6C-AF45-4AC6BFACDFA8}" srcOrd="2" destOrd="0" parTransId="{CDA0948A-48CF-4A8C-82A3-658532DB1A0C}" sibTransId="{02B72AF9-52F1-4222-815C-C6A7653EC4B3}"/>
    <dgm:cxn modelId="{AF7643B4-B01C-4542-90CD-E2F66482CF02}" type="presOf" srcId="{C23BE402-59EB-468C-8415-359F7D355042}" destId="{F02F46B9-73AA-4674-9519-BFDF246751DC}" srcOrd="0" destOrd="0" presId="urn:microsoft.com/office/officeart/2018/2/layout/IconLabelList#3"/>
    <dgm:cxn modelId="{8AF885B8-4940-48CC-A2D5-8E5C05B9908C}" srcId="{A3AEDC2E-4712-4574-A362-B3AEA1390343}" destId="{8FC40B41-F884-4742-A687-6F8EDA172CBD}" srcOrd="0" destOrd="0" parTransId="{01385A3D-9F38-4C52-AC1C-4D220E00480F}" sibTransId="{26EF3931-8387-47B9-A38A-A7EC0F669460}"/>
    <dgm:cxn modelId="{75F4BCBA-C331-48FE-A5FF-C1DAB90E5A3A}" type="presOf" srcId="{8FC40B41-F884-4742-A687-6F8EDA172CBD}" destId="{95B58640-07A2-4C6B-9C4E-6F99F48A6EA5}" srcOrd="0" destOrd="0" presId="urn:microsoft.com/office/officeart/2018/2/layout/IconLabelList#3"/>
    <dgm:cxn modelId="{9EF776F1-4586-453C-BA08-644629F9ACDF}" srcId="{A3AEDC2E-4712-4574-A362-B3AEA1390343}" destId="{26DDF145-D2AC-4673-8994-4EBD39218236}" srcOrd="1" destOrd="0" parTransId="{CEBF9FD1-F45F-45D6-988D-4764F8CBFC0C}" sibTransId="{39AE663B-5770-476D-8FA4-31BB7109D133}"/>
    <dgm:cxn modelId="{47D7F2E3-FECC-4687-B8BB-5F90E4BDD841}" type="presParOf" srcId="{4FC50330-D606-4439-A85C-56900C9847DF}" destId="{91789884-DB46-4C25-87D3-ED52DA196CD5}" srcOrd="0" destOrd="0" presId="urn:microsoft.com/office/officeart/2018/2/layout/IconLabelList#3"/>
    <dgm:cxn modelId="{3699D122-95EE-4CC8-B6A0-4D49A610B141}" type="presParOf" srcId="{91789884-DB46-4C25-87D3-ED52DA196CD5}" destId="{2F71D162-6436-4476-B7EF-31D1971B7065}" srcOrd="0" destOrd="0" presId="urn:microsoft.com/office/officeart/2018/2/layout/IconLabelList#3"/>
    <dgm:cxn modelId="{BFC01445-BD54-452C-9A61-BAD00D36CE76}" type="presParOf" srcId="{91789884-DB46-4C25-87D3-ED52DA196CD5}" destId="{F3EFE4C6-76A2-4F93-84C2-1FA3B3057D61}" srcOrd="1" destOrd="0" presId="urn:microsoft.com/office/officeart/2018/2/layout/IconLabelList#3"/>
    <dgm:cxn modelId="{14C7F474-13E8-43D3-B04E-A4A3C1A4F2DC}" type="presParOf" srcId="{91789884-DB46-4C25-87D3-ED52DA196CD5}" destId="{95B58640-07A2-4C6B-9C4E-6F99F48A6EA5}" srcOrd="2" destOrd="0" presId="urn:microsoft.com/office/officeart/2018/2/layout/IconLabelList#3"/>
    <dgm:cxn modelId="{07ACAF2F-E26D-421C-984E-DA9E78057A3D}" type="presParOf" srcId="{4FC50330-D606-4439-A85C-56900C9847DF}" destId="{DC083B1A-DD62-4221-8267-1E305FE7753B}" srcOrd="1" destOrd="0" presId="urn:microsoft.com/office/officeart/2018/2/layout/IconLabelList#3"/>
    <dgm:cxn modelId="{6FAA5E74-EA2A-4571-BFC9-D9254B49C060}" type="presParOf" srcId="{4FC50330-D606-4439-A85C-56900C9847DF}" destId="{18B171F8-69CC-410C-8F34-9EBC9E5B462D}" srcOrd="2" destOrd="0" presId="urn:microsoft.com/office/officeart/2018/2/layout/IconLabelList#3"/>
    <dgm:cxn modelId="{2BC77440-6324-4E02-B2FB-20C751DAA02A}" type="presParOf" srcId="{18B171F8-69CC-410C-8F34-9EBC9E5B462D}" destId="{8CECB710-E5B7-4ECF-BFAC-94DBBC84D23F}" srcOrd="0" destOrd="0" presId="urn:microsoft.com/office/officeart/2018/2/layout/IconLabelList#3"/>
    <dgm:cxn modelId="{1ABE48C1-3F47-478E-AF3C-352B581055D8}" type="presParOf" srcId="{18B171F8-69CC-410C-8F34-9EBC9E5B462D}" destId="{B85111AF-04D8-42E9-AB77-A35FC82E4594}" srcOrd="1" destOrd="0" presId="urn:microsoft.com/office/officeart/2018/2/layout/IconLabelList#3"/>
    <dgm:cxn modelId="{19BE4EFB-0221-49F8-8BB1-B201B8D6291E}" type="presParOf" srcId="{18B171F8-69CC-410C-8F34-9EBC9E5B462D}" destId="{2E18AAD1-ADC5-4FE2-84DD-60BCF7AD379B}" srcOrd="2" destOrd="0" presId="urn:microsoft.com/office/officeart/2018/2/layout/IconLabelList#3"/>
    <dgm:cxn modelId="{7998DC1B-C123-4B39-88C1-E1D14067F185}" type="presParOf" srcId="{4FC50330-D606-4439-A85C-56900C9847DF}" destId="{CD20BE4C-6FA6-4F93-A673-CF5FAA9A6F58}" srcOrd="3" destOrd="0" presId="urn:microsoft.com/office/officeart/2018/2/layout/IconLabelList#3"/>
    <dgm:cxn modelId="{E997CEB1-A0D4-48AD-8358-A73E138995AF}" type="presParOf" srcId="{4FC50330-D606-4439-A85C-56900C9847DF}" destId="{D55849C5-511D-4EC7-8DD6-B6A026C162C4}" srcOrd="4" destOrd="0" presId="urn:microsoft.com/office/officeart/2018/2/layout/IconLabelList#3"/>
    <dgm:cxn modelId="{A4E36D6B-F4BE-4BCA-ABCE-798A679C968E}" type="presParOf" srcId="{D55849C5-511D-4EC7-8DD6-B6A026C162C4}" destId="{AB66EC73-B4B6-48A8-9F0E-55BC0A9F118C}" srcOrd="0" destOrd="0" presId="urn:microsoft.com/office/officeart/2018/2/layout/IconLabelList#3"/>
    <dgm:cxn modelId="{43BFEB4D-F8DE-4A41-BBB9-4068CD7A6716}" type="presParOf" srcId="{D55849C5-511D-4EC7-8DD6-B6A026C162C4}" destId="{93010B56-93B6-469A-AC08-CA77C9252B5B}" srcOrd="1" destOrd="0" presId="urn:microsoft.com/office/officeart/2018/2/layout/IconLabelList#3"/>
    <dgm:cxn modelId="{50A39A9E-2CE4-45DE-B62E-9B0FDE4EFD80}" type="presParOf" srcId="{D55849C5-511D-4EC7-8DD6-B6A026C162C4}" destId="{BA4D10AC-3331-4C96-B4E1-36AD10C8E628}" srcOrd="2" destOrd="0" presId="urn:microsoft.com/office/officeart/2018/2/layout/IconLabelList#3"/>
    <dgm:cxn modelId="{86AECC22-68A2-4ADA-992C-69D2FC8F3BFC}" type="presParOf" srcId="{4FC50330-D606-4439-A85C-56900C9847DF}" destId="{F10948EE-97DE-4CA6-BA00-69667B8FDA73}" srcOrd="5" destOrd="0" presId="urn:microsoft.com/office/officeart/2018/2/layout/IconLabelList#3"/>
    <dgm:cxn modelId="{AF2555EB-5E9E-43F9-B4D0-7887E5E8F7E1}" type="presParOf" srcId="{4FC50330-D606-4439-A85C-56900C9847DF}" destId="{C714ECFA-30C9-4B52-A3E1-6CC50378F625}" srcOrd="6" destOrd="0" presId="urn:microsoft.com/office/officeart/2018/2/layout/IconLabelList#3"/>
    <dgm:cxn modelId="{B2C2FA3A-167D-4B6A-84DF-AF15081ABD94}" type="presParOf" srcId="{C714ECFA-30C9-4B52-A3E1-6CC50378F625}" destId="{6E6B0222-7952-45BC-A622-15A9476A3FCE}" srcOrd="0" destOrd="0" presId="urn:microsoft.com/office/officeart/2018/2/layout/IconLabelList#3"/>
    <dgm:cxn modelId="{F80C7496-A302-4716-8F49-2D6BF6108D5E}" type="presParOf" srcId="{C714ECFA-30C9-4B52-A3E1-6CC50378F625}" destId="{27CE650B-E900-434F-BD07-4A86B0F53AB7}" srcOrd="1" destOrd="0" presId="urn:microsoft.com/office/officeart/2018/2/layout/IconLabelList#3"/>
    <dgm:cxn modelId="{A5A9AE99-C051-4B39-B178-AE587276C78C}" type="presParOf" srcId="{C714ECFA-30C9-4B52-A3E1-6CC50378F625}" destId="{F02F46B9-73AA-4674-9519-BFDF246751DC}" srcOrd="2" destOrd="0" presId="urn:microsoft.com/office/officeart/2018/2/layout/IconLabelList#3"/>
    <dgm:cxn modelId="{B4EC43B2-14DF-4F1E-B5AA-6D58EB24B610}" type="presParOf" srcId="{4FC50330-D606-4439-A85C-56900C9847DF}" destId="{80B71EA2-7F67-48E6-A632-FF59F9C94010}" srcOrd="7" destOrd="0" presId="urn:microsoft.com/office/officeart/2018/2/layout/IconLabelList#3"/>
    <dgm:cxn modelId="{C167ED3B-F3DE-4313-939D-F3EEA9F03E9C}" type="presParOf" srcId="{4FC50330-D606-4439-A85C-56900C9847DF}" destId="{983836B6-9FD8-4436-8233-A32F09038BE5}" srcOrd="8" destOrd="0" presId="urn:microsoft.com/office/officeart/2018/2/layout/IconLabelList#3"/>
    <dgm:cxn modelId="{9DAF9E21-01A4-474E-A5FC-BA0841DDE618}" type="presParOf" srcId="{983836B6-9FD8-4436-8233-A32F09038BE5}" destId="{ADCE0958-BD15-4C88-A933-72009C473458}" srcOrd="0" destOrd="0" presId="urn:microsoft.com/office/officeart/2018/2/layout/IconLabelList#3"/>
    <dgm:cxn modelId="{F9EA2CB6-8296-4988-8C29-722D8045F90B}" type="presParOf" srcId="{983836B6-9FD8-4436-8233-A32F09038BE5}" destId="{569C7A4B-3633-45D5-A6F1-B5B76E7FBA57}" srcOrd="1" destOrd="0" presId="urn:microsoft.com/office/officeart/2018/2/layout/IconLabelList#3"/>
    <dgm:cxn modelId="{8250BAC5-1AE8-4C55-A82A-DF49DA07E06C}" type="presParOf" srcId="{983836B6-9FD8-4436-8233-A32F09038BE5}" destId="{656DD17C-1F70-4C71-A5C9-8DB226277DF3}" srcOrd="2" destOrd="0" presId="urn:microsoft.com/office/officeart/2018/2/layout/IconLabelList#3"/>
    <dgm:cxn modelId="{377BDEB7-13B2-475D-9EF4-1E92A385413F}" type="presParOf" srcId="{4FC50330-D606-4439-A85C-56900C9847DF}" destId="{CF8FC807-6D13-4AF0-B587-E8B755660491}" srcOrd="9" destOrd="0" presId="urn:microsoft.com/office/officeart/2018/2/layout/IconLabelList#3"/>
    <dgm:cxn modelId="{93D1963E-329E-48E3-97F7-3E7A54BEBF56}" type="presParOf" srcId="{4FC50330-D606-4439-A85C-56900C9847DF}" destId="{7C0B8046-CDDF-415E-A5A4-CBCE38A2744F}" srcOrd="10" destOrd="0" presId="urn:microsoft.com/office/officeart/2018/2/layout/IconLabelList#3"/>
    <dgm:cxn modelId="{19D0D124-8B86-4FBC-8D4A-40BE7DB06D15}" type="presParOf" srcId="{7C0B8046-CDDF-415E-A5A4-CBCE38A2744F}" destId="{98958A1D-801C-4CA5-A9F5-A7F9E504EC15}" srcOrd="0" destOrd="0" presId="urn:microsoft.com/office/officeart/2018/2/layout/IconLabelList#3"/>
    <dgm:cxn modelId="{2DF406AA-6162-4AC5-B351-EA08BAB12243}" type="presParOf" srcId="{7C0B8046-CDDF-415E-A5A4-CBCE38A2744F}" destId="{5D265799-7039-4693-92FE-3889399AA412}" srcOrd="1" destOrd="0" presId="urn:microsoft.com/office/officeart/2018/2/layout/IconLabelList#3"/>
    <dgm:cxn modelId="{787CD0A3-11BC-4FB3-8C13-3E855C97A2C9}" type="presParOf" srcId="{7C0B8046-CDDF-415E-A5A4-CBCE38A2744F}" destId="{C52B68BA-1A9F-4FD8-84FE-33CCDA88A9EC}" srcOrd="2" destOrd="0" presId="urn:microsoft.com/office/officeart/2018/2/layout/IconLabel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8FAC1-56C6-499E-B3C0-743F848BC96E}">
      <dsp:nvSpPr>
        <dsp:cNvPr id="0" name=""/>
        <dsp:cNvSpPr/>
      </dsp:nvSpPr>
      <dsp:spPr>
        <a:xfrm>
          <a:off x="1049861" y="809770"/>
          <a:ext cx="1477465" cy="14774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E764C9-6CE9-409B-B623-6A3B5EF1E78C}">
      <dsp:nvSpPr>
        <dsp:cNvPr id="0" name=""/>
        <dsp:cNvSpPr/>
      </dsp:nvSpPr>
      <dsp:spPr>
        <a:xfrm>
          <a:off x="146965" y="2675029"/>
          <a:ext cx="328325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511300">
            <a:lnSpc>
              <a:spcPct val="100000"/>
            </a:lnSpc>
            <a:spcBef>
              <a:spcPct val="0"/>
            </a:spcBef>
            <a:spcAft>
              <a:spcPct val="35000"/>
            </a:spcAft>
            <a:buNone/>
          </a:pPr>
          <a:r>
            <a:rPr lang="fr-FR" sz="3400" kern="1200" noProof="0" dirty="0"/>
            <a:t>Description projet</a:t>
          </a:r>
        </a:p>
      </dsp:txBody>
      <dsp:txXfrm>
        <a:off x="146965" y="2675029"/>
        <a:ext cx="3283256" cy="720000"/>
      </dsp:txXfrm>
    </dsp:sp>
    <dsp:sp modelId="{396E7896-6E32-4D09-9EA1-B70CEAAB4B5C}">
      <dsp:nvSpPr>
        <dsp:cNvPr id="0" name=""/>
        <dsp:cNvSpPr/>
      </dsp:nvSpPr>
      <dsp:spPr>
        <a:xfrm>
          <a:off x="4907687" y="809770"/>
          <a:ext cx="1477465" cy="14774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5DA32B7-CF50-4A3E-8D36-F427A971474C}">
      <dsp:nvSpPr>
        <dsp:cNvPr id="0" name=""/>
        <dsp:cNvSpPr/>
      </dsp:nvSpPr>
      <dsp:spPr>
        <a:xfrm>
          <a:off x="4004791" y="2675029"/>
          <a:ext cx="328325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511300">
            <a:lnSpc>
              <a:spcPct val="100000"/>
            </a:lnSpc>
            <a:spcBef>
              <a:spcPct val="0"/>
            </a:spcBef>
            <a:spcAft>
              <a:spcPct val="35000"/>
            </a:spcAft>
            <a:buNone/>
          </a:pPr>
          <a:r>
            <a:rPr lang="fr-FR" sz="3400" kern="1200" noProof="0"/>
            <a:t>Analyse</a:t>
          </a:r>
        </a:p>
      </dsp:txBody>
      <dsp:txXfrm>
        <a:off x="4004791" y="2675029"/>
        <a:ext cx="3283256" cy="720000"/>
      </dsp:txXfrm>
    </dsp:sp>
    <dsp:sp modelId="{240CD690-93B4-4FE2-B791-C7A6C6B8D94F}">
      <dsp:nvSpPr>
        <dsp:cNvPr id="0" name=""/>
        <dsp:cNvSpPr/>
      </dsp:nvSpPr>
      <dsp:spPr>
        <a:xfrm>
          <a:off x="8765513" y="809770"/>
          <a:ext cx="1477465" cy="14774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85E8B6-6F57-4AD9-A149-BBD7E6061FDF}">
      <dsp:nvSpPr>
        <dsp:cNvPr id="0" name=""/>
        <dsp:cNvSpPr/>
      </dsp:nvSpPr>
      <dsp:spPr>
        <a:xfrm>
          <a:off x="7862617" y="2675029"/>
          <a:ext cx="328325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511300">
            <a:lnSpc>
              <a:spcPct val="100000"/>
            </a:lnSpc>
            <a:spcBef>
              <a:spcPct val="0"/>
            </a:spcBef>
            <a:spcAft>
              <a:spcPct val="35000"/>
            </a:spcAft>
            <a:buNone/>
          </a:pPr>
          <a:r>
            <a:rPr lang="fr-FR" sz="3400" kern="1200" noProof="0" dirty="0"/>
            <a:t>Conclusion</a:t>
          </a:r>
        </a:p>
      </dsp:txBody>
      <dsp:txXfrm>
        <a:off x="7862617" y="2675029"/>
        <a:ext cx="3283256"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1D162-6436-4476-B7EF-31D1971B7065}">
      <dsp:nvSpPr>
        <dsp:cNvPr id="0" name=""/>
        <dsp:cNvSpPr/>
      </dsp:nvSpPr>
      <dsp:spPr>
        <a:xfrm>
          <a:off x="454237" y="1278492"/>
          <a:ext cx="738808" cy="7388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5B58640-07A2-4C6B-9C4E-6F99F48A6EA5}">
      <dsp:nvSpPr>
        <dsp:cNvPr id="0" name=""/>
        <dsp:cNvSpPr/>
      </dsp:nvSpPr>
      <dsp:spPr>
        <a:xfrm>
          <a:off x="2743" y="226958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fr-FR" sz="2400" kern="1200"/>
            <a:t>Collection</a:t>
          </a:r>
          <a:endParaRPr lang="en-US" sz="2400" kern="1200"/>
        </a:p>
      </dsp:txBody>
      <dsp:txXfrm>
        <a:off x="2743" y="2269588"/>
        <a:ext cx="1641796" cy="656718"/>
      </dsp:txXfrm>
    </dsp:sp>
    <dsp:sp modelId="{8CECB710-E5B7-4ECF-BFAC-94DBBC84D23F}">
      <dsp:nvSpPr>
        <dsp:cNvPr id="0" name=""/>
        <dsp:cNvSpPr/>
      </dsp:nvSpPr>
      <dsp:spPr>
        <a:xfrm>
          <a:off x="2383348" y="1278492"/>
          <a:ext cx="738808" cy="7388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E18AAD1-ADC5-4FE2-84DD-60BCF7AD379B}">
      <dsp:nvSpPr>
        <dsp:cNvPr id="0" name=""/>
        <dsp:cNvSpPr/>
      </dsp:nvSpPr>
      <dsp:spPr>
        <a:xfrm>
          <a:off x="1931854" y="226958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fr-FR" sz="2400" kern="1200"/>
            <a:t>Transport</a:t>
          </a:r>
          <a:endParaRPr lang="en-US" sz="2400" kern="1200"/>
        </a:p>
      </dsp:txBody>
      <dsp:txXfrm>
        <a:off x="1931854" y="2269588"/>
        <a:ext cx="1641796" cy="656718"/>
      </dsp:txXfrm>
    </dsp:sp>
    <dsp:sp modelId="{AB66EC73-B4B6-48A8-9F0E-55BC0A9F118C}">
      <dsp:nvSpPr>
        <dsp:cNvPr id="0" name=""/>
        <dsp:cNvSpPr/>
      </dsp:nvSpPr>
      <dsp:spPr>
        <a:xfrm>
          <a:off x="4312460" y="1278492"/>
          <a:ext cx="738808" cy="7388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4D10AC-3331-4C96-B4E1-36AD10C8E628}">
      <dsp:nvSpPr>
        <dsp:cNvPr id="0" name=""/>
        <dsp:cNvSpPr/>
      </dsp:nvSpPr>
      <dsp:spPr>
        <a:xfrm>
          <a:off x="3860965" y="226958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fr-FR" sz="2400" kern="1200"/>
            <a:t>Traitement</a:t>
          </a:r>
          <a:endParaRPr lang="en-US" sz="2400" kern="1200"/>
        </a:p>
      </dsp:txBody>
      <dsp:txXfrm>
        <a:off x="3860965" y="2269588"/>
        <a:ext cx="1641796" cy="656718"/>
      </dsp:txXfrm>
    </dsp:sp>
    <dsp:sp modelId="{6E6B0222-7952-45BC-A622-15A9476A3FCE}">
      <dsp:nvSpPr>
        <dsp:cNvPr id="0" name=""/>
        <dsp:cNvSpPr/>
      </dsp:nvSpPr>
      <dsp:spPr>
        <a:xfrm>
          <a:off x="6241571" y="1278492"/>
          <a:ext cx="738808" cy="7388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2F46B9-73AA-4674-9519-BFDF246751DC}">
      <dsp:nvSpPr>
        <dsp:cNvPr id="0" name=""/>
        <dsp:cNvSpPr/>
      </dsp:nvSpPr>
      <dsp:spPr>
        <a:xfrm>
          <a:off x="5790077" y="226958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fr-FR" sz="2400" kern="1200"/>
            <a:t>Stockage</a:t>
          </a:r>
          <a:endParaRPr lang="en-US" sz="2400" kern="1200"/>
        </a:p>
      </dsp:txBody>
      <dsp:txXfrm>
        <a:off x="5790077" y="2269588"/>
        <a:ext cx="1641796" cy="656718"/>
      </dsp:txXfrm>
    </dsp:sp>
    <dsp:sp modelId="{ADCE0958-BD15-4C88-A933-72009C473458}">
      <dsp:nvSpPr>
        <dsp:cNvPr id="0" name=""/>
        <dsp:cNvSpPr/>
      </dsp:nvSpPr>
      <dsp:spPr>
        <a:xfrm>
          <a:off x="8170682" y="1278492"/>
          <a:ext cx="738808" cy="73880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6DD17C-1F70-4C71-A5C9-8DB226277DF3}">
      <dsp:nvSpPr>
        <dsp:cNvPr id="0" name=""/>
        <dsp:cNvSpPr/>
      </dsp:nvSpPr>
      <dsp:spPr>
        <a:xfrm>
          <a:off x="7719188" y="226958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fr-FR" sz="2400" kern="1200"/>
            <a:t>Recherche</a:t>
          </a:r>
          <a:endParaRPr lang="en-US" sz="2400" kern="1200"/>
        </a:p>
      </dsp:txBody>
      <dsp:txXfrm>
        <a:off x="7719188" y="2269588"/>
        <a:ext cx="1641796" cy="656718"/>
      </dsp:txXfrm>
    </dsp:sp>
    <dsp:sp modelId="{98958A1D-801C-4CA5-A9F5-A7F9E504EC15}">
      <dsp:nvSpPr>
        <dsp:cNvPr id="0" name=""/>
        <dsp:cNvSpPr/>
      </dsp:nvSpPr>
      <dsp:spPr>
        <a:xfrm>
          <a:off x="10099794" y="1278492"/>
          <a:ext cx="738808" cy="73880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2B68BA-1A9F-4FD8-84FE-33CCDA88A9EC}">
      <dsp:nvSpPr>
        <dsp:cNvPr id="0" name=""/>
        <dsp:cNvSpPr/>
      </dsp:nvSpPr>
      <dsp:spPr>
        <a:xfrm>
          <a:off x="9648299" y="226958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fr-FR" sz="2400" kern="1200"/>
            <a:t>Visualisation</a:t>
          </a:r>
          <a:endParaRPr lang="en-US" sz="2400" kern="1200"/>
        </a:p>
      </dsp:txBody>
      <dsp:txXfrm>
        <a:off x="9648299" y="2269588"/>
        <a:ext cx="1641796" cy="65671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2">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3">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3367168-A7C3-4A51-ACFE-4D76B720982F}" type="datetime1">
              <a:rPr lang="fr-FR" smtClean="0"/>
              <a:t>22/12/2022</a:t>
            </a:fld>
            <a:endParaRPr lang="fr-FR"/>
          </a:p>
        </p:txBody>
      </p:sp>
      <p:sp>
        <p:nvSpPr>
          <p:cNvPr id="4" name="Espace réservé du pied de page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fr-FR" smtClean="0"/>
              <a:t>‹N°›</a:t>
            </a:fld>
            <a:endParaRPr lang="fr-FR"/>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B4F1169-1988-463B-A52C-EF5C9A50040C}" type="datetime1">
              <a:rPr lang="fr-FR" noProof="0" smtClean="0"/>
              <a:t>22/12/2022</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fr-FR" noProof="0" smtClean="0"/>
              <a:t>‹N°›</a:t>
            </a:fld>
            <a:endParaRPr lang="fr-FR"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1</a:t>
            </a:fld>
            <a:endParaRPr lang="fr-FR"/>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2</a:t>
            </a:fld>
            <a:endParaRPr lang="fr-FR"/>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6B3AB32-59DF-41F1-9618-EDFBF5049629}" type="slidenum">
              <a:rPr lang="fr-FR" smtClean="0"/>
              <a:t>4</a:t>
            </a:fld>
            <a:endParaRPr lang="fr-FR"/>
          </a:p>
        </p:txBody>
      </p:sp>
    </p:spTree>
    <p:extLst>
      <p:ext uri="{BB962C8B-B14F-4D97-AF65-F5344CB8AC3E}">
        <p14:creationId xmlns:p14="http://schemas.microsoft.com/office/powerpoint/2010/main" val="2289636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6B3AB32-59DF-41F1-9618-EDFBF5049629}" type="slidenum">
              <a:rPr lang="fr-FR" smtClean="0"/>
              <a:t>5</a:t>
            </a:fld>
            <a:endParaRPr lang="fr-FR"/>
          </a:p>
        </p:txBody>
      </p:sp>
    </p:spTree>
    <p:extLst>
      <p:ext uri="{BB962C8B-B14F-4D97-AF65-F5344CB8AC3E}">
        <p14:creationId xmlns:p14="http://schemas.microsoft.com/office/powerpoint/2010/main" val="1286387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25</a:t>
            </a:fld>
            <a:endParaRPr lang="fr-FR"/>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fr-FR" noProof="0"/>
              <a:t>Modifiez le style du titre</a:t>
            </a:r>
          </a:p>
        </p:txBody>
      </p:sp>
      <p:sp>
        <p:nvSpPr>
          <p:cNvPr id="3" name="Sous-titre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4" name="Espace réservé de la date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F98E5005-1621-429F-8DA1-F7F8565FF702}" type="datetime1">
              <a:rPr lang="fr-FR" noProof="0" smtClean="0"/>
              <a:t>22/12/2022</a:t>
            </a:fld>
            <a:endParaRPr lang="fr-FR" noProof="0"/>
          </a:p>
        </p:txBody>
      </p:sp>
      <p:sp>
        <p:nvSpPr>
          <p:cNvPr id="5" name="Espace réservé du pied de page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fr-FR" noProof="0"/>
          </a:p>
        </p:txBody>
      </p:sp>
      <p:sp>
        <p:nvSpPr>
          <p:cNvPr id="6" name="Espace réservé du numéro de diapositive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210301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re 1"/>
          <p:cNvSpPr>
            <a:spLocks noGrp="1"/>
          </p:cNvSpPr>
          <p:nvPr>
            <p:ph type="title"/>
          </p:nvPr>
        </p:nvSpPr>
        <p:spPr>
          <a:xfrm>
            <a:off x="581192" y="702156"/>
            <a:ext cx="11029616" cy="1013800"/>
          </a:xfrm>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54724C4F-0709-459B-9BC5-F187A59BD33A}" type="datetime1">
              <a:rPr lang="fr-FR" noProof="0" smtClean="0"/>
              <a:t>22/12/2022</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45470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vertical 1"/>
          <p:cNvSpPr>
            <a:spLocks noGrp="1"/>
          </p:cNvSpPr>
          <p:nvPr>
            <p:ph type="title" orient="vert"/>
          </p:nvPr>
        </p:nvSpPr>
        <p:spPr>
          <a:xfrm>
            <a:off x="8839201" y="675726"/>
            <a:ext cx="2004164" cy="5183073"/>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774923" y="675726"/>
            <a:ext cx="7896279" cy="5183073"/>
          </a:xfrm>
        </p:spPr>
        <p:txBody>
          <a:bodyPr vert="eaVert" rtlCol="0" anchor="t"/>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572ED883-FA68-49F3-8273-ABFACEFC108E}" type="datetime1">
              <a:rPr lang="fr-FR" noProof="0" smtClean="0"/>
              <a:t>22/12/2022</a:t>
            </a:fld>
            <a:endParaRPr lang="fr-FR" noProof="0"/>
          </a:p>
        </p:txBody>
      </p:sp>
      <p:sp>
        <p:nvSpPr>
          <p:cNvPr id="5" name="Espace réservé du pied de page 4"/>
          <p:cNvSpPr>
            <a:spLocks noGrp="1"/>
          </p:cNvSpPr>
          <p:nvPr>
            <p:ph type="ftr" sz="quarter" idx="11"/>
          </p:nvPr>
        </p:nvSpPr>
        <p:spPr>
          <a:xfrm>
            <a:off x="774923" y="5951811"/>
            <a:ext cx="7896279" cy="365125"/>
          </a:xfrm>
        </p:spPr>
        <p:txBody>
          <a:bodyPr rtlCol="0"/>
          <a:lstStyle/>
          <a:p>
            <a:pPr rtl="0"/>
            <a:endParaRPr lang="fr-FR" noProof="0"/>
          </a:p>
        </p:txBody>
      </p:sp>
      <p:sp>
        <p:nvSpPr>
          <p:cNvPr id="6" name="Espace réservé du numéro de diapositive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429152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2" y="702156"/>
            <a:ext cx="11029616" cy="1013800"/>
          </a:xfrm>
        </p:spPr>
        <p:txBody>
          <a:bodyPr rtlCol="0"/>
          <a:lstStyle/>
          <a:p>
            <a:pPr rtl="0"/>
            <a:r>
              <a:rPr lang="fr-FR" noProof="0"/>
              <a:t>Modifiez le style du titre</a:t>
            </a:r>
          </a:p>
        </p:txBody>
      </p:sp>
      <p:sp>
        <p:nvSpPr>
          <p:cNvPr id="3" name="Espace réservé du contenu 2"/>
          <p:cNvSpPr>
            <a:spLocks noGrp="1"/>
          </p:cNvSpPr>
          <p:nvPr>
            <p:ph idx="1" hasCustomPrompt="1"/>
          </p:nvPr>
        </p:nvSpPr>
        <p:spPr>
          <a:xfrm>
            <a:off x="581192" y="2180496"/>
            <a:ext cx="11029615" cy="3678303"/>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F8F1596E-69F9-4C59-8060-D44ED05FDABD}" type="datetime1">
              <a:rPr lang="fr-FR" noProof="0" smtClean="0"/>
              <a:t>22/12/2022</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a:xfrm>
            <a:off x="10558300" y="5956137"/>
            <a:ext cx="1052508" cy="365125"/>
          </a:xfrm>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273998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lvl1pPr>
              <a:defRPr>
                <a:solidFill>
                  <a:schemeClr val="accent1">
                    <a:lumMod val="75000"/>
                    <a:lumOff val="25000"/>
                  </a:schemeClr>
                </a:solidFill>
              </a:defRPr>
            </a:lvl1pPr>
          </a:lstStyle>
          <a:p>
            <a:pPr rtl="0"/>
            <a:fld id="{82EC5BC3-6610-48BA-A3B8-16DB0AACDCA6}" type="datetime1">
              <a:rPr lang="fr-FR" noProof="0" smtClean="0"/>
              <a:t>22/12/2022</a:t>
            </a:fld>
            <a:endParaRPr lang="fr-FR" noProof="0"/>
          </a:p>
        </p:txBody>
      </p:sp>
      <p:sp>
        <p:nvSpPr>
          <p:cNvPr id="5" name="Espace réservé du pied de page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fr-FR" noProof="0"/>
          </a:p>
        </p:txBody>
      </p:sp>
      <p:sp>
        <p:nvSpPr>
          <p:cNvPr id="6" name="Espace réservé du numéro de diapositive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90929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3" y="729658"/>
            <a:ext cx="11029616" cy="988332"/>
          </a:xfrm>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581193" y="2228003"/>
            <a:ext cx="5422390" cy="3633047"/>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88417" y="2228003"/>
            <a:ext cx="5422392" cy="3633047"/>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15A2DC55-25AD-433B-A5D0-0F91314E0E43}" type="datetime1">
              <a:rPr lang="fr-FR" noProof="0" smtClean="0"/>
              <a:t>22/12/2022</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68716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re 1"/>
          <p:cNvSpPr>
            <a:spLocks noGrp="1"/>
          </p:cNvSpPr>
          <p:nvPr>
            <p:ph type="title"/>
          </p:nvPr>
        </p:nvSpPr>
        <p:spPr>
          <a:xfrm>
            <a:off x="581193" y="729658"/>
            <a:ext cx="11029616" cy="988332"/>
          </a:xfrm>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581194" y="2926052"/>
            <a:ext cx="5393100" cy="2934999"/>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6217709" y="2926052"/>
            <a:ext cx="5393100" cy="2934999"/>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845EE510-8538-4D89-98BB-D2733779A1B1}" type="datetime1">
              <a:rPr lang="fr-FR" noProof="0" smtClean="0"/>
              <a:t>22/12/2022</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142857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rtlCol="0"/>
          <a:lstStyle/>
          <a:p>
            <a:pPr rtl="0"/>
            <a:fld id="{8A89C90D-DB3D-4CEB-B321-9DB6F19597E2}" type="datetime1">
              <a:rPr lang="fr-FR" noProof="0" smtClean="0"/>
              <a:t>22/12/2022</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re 1"/>
          <p:cNvSpPr>
            <a:spLocks noGrp="1"/>
          </p:cNvSpPr>
          <p:nvPr>
            <p:ph type="title"/>
          </p:nvPr>
        </p:nvSpPr>
        <p:spPr>
          <a:xfrm>
            <a:off x="575894" y="729658"/>
            <a:ext cx="11029616" cy="988332"/>
          </a:xfrm>
        </p:spPr>
        <p:txBody>
          <a:bodyPr rtlCol="0"/>
          <a:lstStyle/>
          <a:p>
            <a:pPr rtl="0"/>
            <a:r>
              <a:rPr lang="fr-FR" noProof="0"/>
              <a:t>Modifiez le style du titre</a:t>
            </a:r>
          </a:p>
        </p:txBody>
      </p:sp>
    </p:spTree>
    <p:extLst>
      <p:ext uri="{BB962C8B-B14F-4D97-AF65-F5344CB8AC3E}">
        <p14:creationId xmlns:p14="http://schemas.microsoft.com/office/powerpoint/2010/main" val="116431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A4236795-DE1F-42F2-91B5-4960CE53E2C8}" type="datetime1">
              <a:rPr lang="fr-FR" noProof="0" smtClean="0"/>
              <a:t>22/12/2022</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4126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lvl1pPr>
              <a:defRPr>
                <a:solidFill>
                  <a:schemeClr val="accent1">
                    <a:lumMod val="75000"/>
                    <a:lumOff val="25000"/>
                  </a:schemeClr>
                </a:solidFill>
              </a:defRPr>
            </a:lvl1pPr>
          </a:lstStyle>
          <a:p>
            <a:pPr rtl="0"/>
            <a:fld id="{E5E0DE15-8C60-45DC-BCA1-CCBEA5EE9058}" type="datetime1">
              <a:rPr lang="fr-FR" noProof="0" smtClean="0"/>
              <a:t>22/12/2022</a:t>
            </a:fld>
            <a:endParaRPr lang="fr-FR" noProof="0"/>
          </a:p>
        </p:txBody>
      </p:sp>
      <p:sp>
        <p:nvSpPr>
          <p:cNvPr id="6" name="Espace réservé du pied de page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fr-FR" noProof="0"/>
          </a:p>
        </p:txBody>
      </p:sp>
      <p:sp>
        <p:nvSpPr>
          <p:cNvPr id="7" name="Espace réservé du numéro de diapositive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292329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D585632B-79F5-49CE-9039-419BC3040FB2}" type="datetime1">
              <a:rPr lang="fr-FR" noProof="0" smtClean="0"/>
              <a:t>22/12/2022</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128080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fr-FR" noProof="0"/>
              <a:t>Modifiez le style du titre</a:t>
            </a:r>
          </a:p>
        </p:txBody>
      </p:sp>
      <p:sp>
        <p:nvSpPr>
          <p:cNvPr id="3" name="Espace réservé du texte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60350585-2D3F-4E82-B17D-661E1126A842}" type="datetime1">
              <a:rPr lang="fr-FR" noProof="0" smtClean="0"/>
              <a:t>22/12/2022</a:t>
            </a:fld>
            <a:endParaRPr lang="fr-FR" noProof="0"/>
          </a:p>
        </p:txBody>
      </p:sp>
      <p:sp>
        <p:nvSpPr>
          <p:cNvPr id="5" name="Espace réservé du pied de page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fr-FR" noProof="0"/>
          </a:p>
        </p:txBody>
      </p:sp>
      <p:sp>
        <p:nvSpPr>
          <p:cNvPr id="6" name="Espace réservé du numéro de diapositive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fr-FR" noProof="0" smtClean="0"/>
              <a:pPr/>
              <a:t>‹N°›</a:t>
            </a:fld>
            <a:endParaRPr lang="fr-FR" noProof="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lexisGuillotin/database-for-logs" TargetMode="External"/><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dzone.com/articles/5-data-storages-for-better-log-management" TargetMode="External"/><Relationship Id="rId7" Type="http://schemas.openxmlformats.org/officeDocument/2006/relationships/hyperlink" Target="https://www.elastic.co/guide/" TargetMode="External"/><Relationship Id="rId2" Type="http://schemas.openxmlformats.org/officeDocument/2006/relationships/hyperlink" Target="https://eventuallycoding.com/2013/11/05/comparaison-de-moteurs-de-base-de-donnees-pour-du-stockage-de-logs/" TargetMode="External"/><Relationship Id="rId1" Type="http://schemas.openxmlformats.org/officeDocument/2006/relationships/slideLayout" Target="../slideLayouts/slideLayout2.xml"/><Relationship Id="rId6" Type="http://schemas.openxmlformats.org/officeDocument/2006/relationships/hyperlink" Target="https://infosecwriteups.com/how-to-install-elastic-stack-on-ubuntu-22-04-lts-a2f1b00eced" TargetMode="External"/><Relationship Id="rId5" Type="http://schemas.openxmlformats.org/officeDocument/2006/relationships/hyperlink" Target="https://medium.com/@vitalypanukhin/elasticsearch-elk-stack-for-log-management-8f4e61a60239" TargetMode="External"/><Relationship Id="rId4" Type="http://schemas.openxmlformats.org/officeDocument/2006/relationships/hyperlink" Target="https://www.elastic.co/fr/observability/log-monitor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7" name="Image 6" descr="Connexions numérique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e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rtlCol="0">
            <a:noAutofit/>
          </a:bodyPr>
          <a:lstStyle/>
          <a:p>
            <a:pPr rtl="0"/>
            <a:r>
              <a:rPr lang="fr-FR" sz="6000" dirty="0">
                <a:solidFill>
                  <a:schemeClr val="bg1"/>
                </a:solidFill>
              </a:rPr>
              <a:t>Database for logs</a:t>
            </a:r>
          </a:p>
        </p:txBody>
      </p:sp>
      <p:sp>
        <p:nvSpPr>
          <p:cNvPr id="3" name="Sous-titr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rtlCol="0">
            <a:normAutofit/>
          </a:bodyPr>
          <a:lstStyle/>
          <a:p>
            <a:pPr rtl="0"/>
            <a:r>
              <a:rPr lang="fr-FR" dirty="0">
                <a:solidFill>
                  <a:srgbClr val="7CEBFF"/>
                </a:solidFill>
              </a:rPr>
              <a:t>Clément Marie-</a:t>
            </a:r>
            <a:r>
              <a:rPr lang="fr-FR" dirty="0" err="1">
                <a:solidFill>
                  <a:srgbClr val="7CEBFF"/>
                </a:solidFill>
              </a:rPr>
              <a:t>brisson</a:t>
            </a:r>
            <a:r>
              <a:rPr lang="fr-FR" dirty="0">
                <a:solidFill>
                  <a:srgbClr val="7CEBFF"/>
                </a:solidFill>
              </a:rPr>
              <a:t> &amp; Alexis </a:t>
            </a:r>
            <a:r>
              <a:rPr lang="fr-FR" dirty="0" err="1">
                <a:solidFill>
                  <a:srgbClr val="7CEBFF"/>
                </a:solidFill>
              </a:rPr>
              <a:t>guillotin</a:t>
            </a:r>
            <a:endParaRPr lang="fr-FR" dirty="0">
              <a:solidFill>
                <a:srgbClr val="7CEBFF"/>
              </a:solidFill>
            </a:endParaRPr>
          </a:p>
        </p:txBody>
      </p:sp>
      <p:sp>
        <p:nvSpPr>
          <p:cNvPr id="4" name="Espace réservé du numéro de diapositive 3">
            <a:extLst>
              <a:ext uri="{FF2B5EF4-FFF2-40B4-BE49-F238E27FC236}">
                <a16:creationId xmlns:a16="http://schemas.microsoft.com/office/drawing/2014/main" id="{F96AF4C9-2B0F-995F-A088-19D891BA7773}"/>
              </a:ext>
            </a:extLst>
          </p:cNvPr>
          <p:cNvSpPr>
            <a:spLocks noGrp="1"/>
          </p:cNvSpPr>
          <p:nvPr>
            <p:ph type="sldNum" sz="quarter" idx="12"/>
          </p:nvPr>
        </p:nvSpPr>
        <p:spPr/>
        <p:txBody>
          <a:bodyPr/>
          <a:lstStyle/>
          <a:p>
            <a:pPr rtl="0"/>
            <a:fld id="{D57F1E4F-1CFF-5643-939E-217C01CDF565}" type="slidenum">
              <a:rPr lang="fr-FR" noProof="0" smtClean="0"/>
              <a:pPr rtl="0"/>
              <a:t>1</a:t>
            </a:fld>
            <a:endParaRPr lang="fr-FR" noProof="0"/>
          </a:p>
        </p:txBody>
      </p:sp>
    </p:spTree>
    <p:extLst>
      <p:ext uri="{BB962C8B-B14F-4D97-AF65-F5344CB8AC3E}">
        <p14:creationId xmlns:p14="http://schemas.microsoft.com/office/powerpoint/2010/main" val="148770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3FB73-B3CD-60A6-C7EC-388D752342E9}"/>
              </a:ext>
            </a:extLst>
          </p:cNvPr>
          <p:cNvSpPr>
            <a:spLocks noGrp="1"/>
          </p:cNvSpPr>
          <p:nvPr>
            <p:ph type="title"/>
          </p:nvPr>
        </p:nvSpPr>
        <p:spPr>
          <a:xfrm>
            <a:off x="581193" y="729658"/>
            <a:ext cx="11029616" cy="988332"/>
          </a:xfrm>
        </p:spPr>
        <p:txBody>
          <a:bodyPr anchor="b">
            <a:normAutofit/>
          </a:bodyPr>
          <a:lstStyle/>
          <a:p>
            <a:r>
              <a:rPr lang="fr-FR" dirty="0"/>
              <a:t>Mise en place : option n°1</a:t>
            </a:r>
          </a:p>
        </p:txBody>
      </p:sp>
      <p:pic>
        <p:nvPicPr>
          <p:cNvPr id="6" name="Espace réservé du contenu 5">
            <a:extLst>
              <a:ext uri="{FF2B5EF4-FFF2-40B4-BE49-F238E27FC236}">
                <a16:creationId xmlns:a16="http://schemas.microsoft.com/office/drawing/2014/main" id="{4AA588CE-B5F6-6247-B541-62AF40BB60E5}"/>
              </a:ext>
            </a:extLst>
          </p:cNvPr>
          <p:cNvPicPr>
            <a:picLocks noGrp="1" noChangeAspect="1"/>
          </p:cNvPicPr>
          <p:nvPr>
            <p:ph sz="half" idx="1"/>
          </p:nvPr>
        </p:nvPicPr>
        <p:blipFill>
          <a:blip r:embed="rId2"/>
          <a:stretch>
            <a:fillRect/>
          </a:stretch>
        </p:blipFill>
        <p:spPr>
          <a:xfrm>
            <a:off x="581025" y="2959576"/>
            <a:ext cx="5422900" cy="2169160"/>
          </a:xfrm>
          <a:noFill/>
        </p:spPr>
      </p:pic>
      <p:sp>
        <p:nvSpPr>
          <p:cNvPr id="4" name="Espace réservé du contenu 3">
            <a:extLst>
              <a:ext uri="{FF2B5EF4-FFF2-40B4-BE49-F238E27FC236}">
                <a16:creationId xmlns:a16="http://schemas.microsoft.com/office/drawing/2014/main" id="{476ED5FD-9695-C04F-EB7C-D7586BA9DAB0}"/>
              </a:ext>
            </a:extLst>
          </p:cNvPr>
          <p:cNvSpPr>
            <a:spLocks noGrp="1"/>
          </p:cNvSpPr>
          <p:nvPr>
            <p:ph sz="half" idx="2"/>
          </p:nvPr>
        </p:nvSpPr>
        <p:spPr>
          <a:xfrm>
            <a:off x="6188417" y="2228003"/>
            <a:ext cx="5422392" cy="3633047"/>
          </a:xfrm>
        </p:spPr>
        <p:txBody>
          <a:bodyPr anchor="ctr">
            <a:normAutofit/>
          </a:bodyPr>
          <a:lstStyle/>
          <a:p>
            <a:r>
              <a:rPr lang="fr-FR" dirty="0">
                <a:solidFill>
                  <a:schemeClr val="accent6"/>
                </a:solidFill>
              </a:rPr>
              <a:t>Facilite le </a:t>
            </a:r>
            <a:r>
              <a:rPr lang="fr-FR" dirty="0" err="1">
                <a:solidFill>
                  <a:schemeClr val="accent6"/>
                </a:solidFill>
              </a:rPr>
              <a:t>déployment</a:t>
            </a:r>
            <a:endParaRPr lang="fr-FR" dirty="0">
              <a:solidFill>
                <a:schemeClr val="accent6"/>
              </a:solidFill>
            </a:endParaRPr>
          </a:p>
          <a:p>
            <a:r>
              <a:rPr lang="fr-FR" dirty="0">
                <a:solidFill>
                  <a:srgbClr val="C00000"/>
                </a:solidFill>
              </a:rPr>
              <a:t>Difficultés sur </a:t>
            </a:r>
            <a:r>
              <a:rPr lang="fr-FR" dirty="0" err="1">
                <a:solidFill>
                  <a:srgbClr val="C00000"/>
                </a:solidFill>
              </a:rPr>
              <a:t>logstash</a:t>
            </a:r>
            <a:endParaRPr lang="fr-FR" dirty="0">
              <a:solidFill>
                <a:srgbClr val="C00000"/>
              </a:solidFill>
            </a:endParaRPr>
          </a:p>
          <a:p>
            <a:r>
              <a:rPr lang="fr-FR" dirty="0">
                <a:solidFill>
                  <a:srgbClr val="C00000"/>
                </a:solidFill>
              </a:rPr>
              <a:t>Compliqué de travailler sur la même base</a:t>
            </a:r>
          </a:p>
        </p:txBody>
      </p:sp>
      <p:sp>
        <p:nvSpPr>
          <p:cNvPr id="3" name="Espace réservé du numéro de diapositive 2">
            <a:extLst>
              <a:ext uri="{FF2B5EF4-FFF2-40B4-BE49-F238E27FC236}">
                <a16:creationId xmlns:a16="http://schemas.microsoft.com/office/drawing/2014/main" id="{A59076DD-AFB3-C327-CF36-A5D5C922358E}"/>
              </a:ext>
            </a:extLst>
          </p:cNvPr>
          <p:cNvSpPr>
            <a:spLocks noGrp="1"/>
          </p:cNvSpPr>
          <p:nvPr>
            <p:ph type="sldNum" sz="quarter" idx="12"/>
          </p:nvPr>
        </p:nvSpPr>
        <p:spPr/>
        <p:txBody>
          <a:bodyPr/>
          <a:lstStyle/>
          <a:p>
            <a:pPr rtl="0"/>
            <a:fld id="{D57F1E4F-1CFF-5643-939E-217C01CDF565}" type="slidenum">
              <a:rPr lang="fr-FR" noProof="0" smtClean="0"/>
              <a:pPr rtl="0"/>
              <a:t>10</a:t>
            </a:fld>
            <a:endParaRPr lang="fr-FR" noProof="0"/>
          </a:p>
        </p:txBody>
      </p:sp>
    </p:spTree>
    <p:extLst>
      <p:ext uri="{BB962C8B-B14F-4D97-AF65-F5344CB8AC3E}">
        <p14:creationId xmlns:p14="http://schemas.microsoft.com/office/powerpoint/2010/main" val="301299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3FB73-B3CD-60A6-C7EC-388D752342E9}"/>
              </a:ext>
            </a:extLst>
          </p:cNvPr>
          <p:cNvSpPr>
            <a:spLocks noGrp="1"/>
          </p:cNvSpPr>
          <p:nvPr>
            <p:ph type="title"/>
          </p:nvPr>
        </p:nvSpPr>
        <p:spPr>
          <a:xfrm>
            <a:off x="581193" y="729658"/>
            <a:ext cx="11029616" cy="988332"/>
          </a:xfrm>
        </p:spPr>
        <p:txBody>
          <a:bodyPr anchor="b">
            <a:normAutofit/>
          </a:bodyPr>
          <a:lstStyle/>
          <a:p>
            <a:r>
              <a:rPr lang="fr-FR" dirty="0"/>
              <a:t>Mise en place : option n°2</a:t>
            </a:r>
          </a:p>
        </p:txBody>
      </p:sp>
      <p:sp>
        <p:nvSpPr>
          <p:cNvPr id="4" name="Espace réservé du contenu 3">
            <a:extLst>
              <a:ext uri="{FF2B5EF4-FFF2-40B4-BE49-F238E27FC236}">
                <a16:creationId xmlns:a16="http://schemas.microsoft.com/office/drawing/2014/main" id="{476ED5FD-9695-C04F-EB7C-D7586BA9DAB0}"/>
              </a:ext>
            </a:extLst>
          </p:cNvPr>
          <p:cNvSpPr>
            <a:spLocks noGrp="1"/>
          </p:cNvSpPr>
          <p:nvPr>
            <p:ph sz="half" idx="2"/>
          </p:nvPr>
        </p:nvSpPr>
        <p:spPr>
          <a:xfrm>
            <a:off x="6188417" y="2228003"/>
            <a:ext cx="5422392" cy="3633047"/>
          </a:xfrm>
        </p:spPr>
        <p:txBody>
          <a:bodyPr anchor="ctr">
            <a:normAutofit/>
          </a:bodyPr>
          <a:lstStyle/>
          <a:p>
            <a:r>
              <a:rPr lang="fr-FR" dirty="0">
                <a:solidFill>
                  <a:schemeClr val="accent6"/>
                </a:solidFill>
              </a:rPr>
              <a:t>Simple de mise en place</a:t>
            </a:r>
          </a:p>
          <a:p>
            <a:r>
              <a:rPr lang="fr-FR" dirty="0">
                <a:solidFill>
                  <a:schemeClr val="accent6"/>
                </a:solidFill>
              </a:rPr>
              <a:t>Travaille sur la même base</a:t>
            </a:r>
          </a:p>
          <a:p>
            <a:r>
              <a:rPr lang="fr-FR" dirty="0">
                <a:solidFill>
                  <a:schemeClr val="accent6"/>
                </a:solidFill>
              </a:rPr>
              <a:t>Intégration de module rapidement</a:t>
            </a:r>
          </a:p>
          <a:p>
            <a:r>
              <a:rPr lang="fr-FR" dirty="0">
                <a:solidFill>
                  <a:schemeClr val="accent6"/>
                </a:solidFill>
              </a:rPr>
              <a:t>Tout en clique-bouton</a:t>
            </a:r>
          </a:p>
          <a:p>
            <a:r>
              <a:rPr lang="fr-FR" dirty="0">
                <a:solidFill>
                  <a:srgbClr val="C00000"/>
                </a:solidFill>
              </a:rPr>
              <a:t>Payant (14 jours d’essais gratuit)</a:t>
            </a:r>
          </a:p>
        </p:txBody>
      </p:sp>
      <p:pic>
        <p:nvPicPr>
          <p:cNvPr id="8" name="Espace réservé du contenu 7">
            <a:extLst>
              <a:ext uri="{FF2B5EF4-FFF2-40B4-BE49-F238E27FC236}">
                <a16:creationId xmlns:a16="http://schemas.microsoft.com/office/drawing/2014/main" id="{4797CAD4-AFFA-0675-FFC0-B13AE9DCFF52}"/>
              </a:ext>
            </a:extLst>
          </p:cNvPr>
          <p:cNvPicPr>
            <a:picLocks noGrp="1" noChangeAspect="1"/>
          </p:cNvPicPr>
          <p:nvPr>
            <p:ph sz="half" idx="1"/>
          </p:nvPr>
        </p:nvPicPr>
        <p:blipFill>
          <a:blip r:embed="rId2"/>
          <a:stretch>
            <a:fillRect/>
          </a:stretch>
        </p:blipFill>
        <p:spPr>
          <a:xfrm>
            <a:off x="581025" y="2731580"/>
            <a:ext cx="5422900" cy="2625152"/>
          </a:xfrm>
        </p:spPr>
      </p:pic>
      <p:sp>
        <p:nvSpPr>
          <p:cNvPr id="3" name="Espace réservé du numéro de diapositive 2">
            <a:extLst>
              <a:ext uri="{FF2B5EF4-FFF2-40B4-BE49-F238E27FC236}">
                <a16:creationId xmlns:a16="http://schemas.microsoft.com/office/drawing/2014/main" id="{85281D9A-A10B-0A5E-6A1E-CBBB9B8FAD42}"/>
              </a:ext>
            </a:extLst>
          </p:cNvPr>
          <p:cNvSpPr>
            <a:spLocks noGrp="1"/>
          </p:cNvSpPr>
          <p:nvPr>
            <p:ph type="sldNum" sz="quarter" idx="12"/>
          </p:nvPr>
        </p:nvSpPr>
        <p:spPr/>
        <p:txBody>
          <a:bodyPr/>
          <a:lstStyle/>
          <a:p>
            <a:pPr rtl="0"/>
            <a:fld id="{D57F1E4F-1CFF-5643-939E-217C01CDF565}" type="slidenum">
              <a:rPr lang="fr-FR" noProof="0" smtClean="0"/>
              <a:pPr rtl="0"/>
              <a:t>11</a:t>
            </a:fld>
            <a:endParaRPr lang="fr-FR" noProof="0"/>
          </a:p>
        </p:txBody>
      </p:sp>
    </p:spTree>
    <p:extLst>
      <p:ext uri="{BB962C8B-B14F-4D97-AF65-F5344CB8AC3E}">
        <p14:creationId xmlns:p14="http://schemas.microsoft.com/office/powerpoint/2010/main" val="340810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1B1AAE-E4F6-7492-7678-4C5C6A551E76}"/>
              </a:ext>
            </a:extLst>
          </p:cNvPr>
          <p:cNvSpPr>
            <a:spLocks noGrp="1"/>
          </p:cNvSpPr>
          <p:nvPr>
            <p:ph type="title"/>
          </p:nvPr>
        </p:nvSpPr>
        <p:spPr/>
        <p:txBody>
          <a:bodyPr/>
          <a:lstStyle/>
          <a:p>
            <a:r>
              <a:rPr lang="fr-FR" dirty="0"/>
              <a:t>Analyse</a:t>
            </a:r>
          </a:p>
        </p:txBody>
      </p:sp>
      <p:sp>
        <p:nvSpPr>
          <p:cNvPr id="3" name="Espace réservé du texte 2">
            <a:extLst>
              <a:ext uri="{FF2B5EF4-FFF2-40B4-BE49-F238E27FC236}">
                <a16:creationId xmlns:a16="http://schemas.microsoft.com/office/drawing/2014/main" id="{A1354779-742D-74A4-2999-0A2DB2C2A073}"/>
              </a:ext>
            </a:extLst>
          </p:cNvPr>
          <p:cNvSpPr>
            <a:spLocks noGrp="1"/>
          </p:cNvSpPr>
          <p:nvPr>
            <p:ph type="body" idx="1"/>
          </p:nvPr>
        </p:nvSpPr>
        <p:spPr/>
        <p:txBody>
          <a:bodyPr/>
          <a:lstStyle/>
          <a:p>
            <a:r>
              <a:rPr lang="fr-FR" dirty="0"/>
              <a:t>Stockage &amp; Analyse des logs </a:t>
            </a:r>
          </a:p>
        </p:txBody>
      </p:sp>
      <p:sp>
        <p:nvSpPr>
          <p:cNvPr id="4" name="Espace réservé du numéro de diapositive 3">
            <a:extLst>
              <a:ext uri="{FF2B5EF4-FFF2-40B4-BE49-F238E27FC236}">
                <a16:creationId xmlns:a16="http://schemas.microsoft.com/office/drawing/2014/main" id="{243374FD-FAB5-57ED-46DB-B95BCDE97FAA}"/>
              </a:ext>
            </a:extLst>
          </p:cNvPr>
          <p:cNvSpPr>
            <a:spLocks noGrp="1"/>
          </p:cNvSpPr>
          <p:nvPr>
            <p:ph type="sldNum" sz="quarter" idx="12"/>
          </p:nvPr>
        </p:nvSpPr>
        <p:spPr/>
        <p:txBody>
          <a:bodyPr/>
          <a:lstStyle/>
          <a:p>
            <a:pPr rtl="0"/>
            <a:fld id="{D57F1E4F-1CFF-5643-939E-217C01CDF565}" type="slidenum">
              <a:rPr lang="fr-FR" noProof="0" smtClean="0"/>
              <a:pPr rtl="0"/>
              <a:t>12</a:t>
            </a:fld>
            <a:endParaRPr lang="fr-FR" noProof="0"/>
          </a:p>
        </p:txBody>
      </p:sp>
      <p:sp>
        <p:nvSpPr>
          <p:cNvPr id="5" name="Rectangle 4" descr="Statistiques">
            <a:extLst>
              <a:ext uri="{FF2B5EF4-FFF2-40B4-BE49-F238E27FC236}">
                <a16:creationId xmlns:a16="http://schemas.microsoft.com/office/drawing/2014/main" id="{7B7DA622-BC9D-6AD8-E7CF-15703E5515F8}"/>
              </a:ext>
            </a:extLst>
          </p:cNvPr>
          <p:cNvSpPr/>
          <p:nvPr/>
        </p:nvSpPr>
        <p:spPr>
          <a:xfrm>
            <a:off x="4539759" y="1489310"/>
            <a:ext cx="3112479" cy="311247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99432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3FB73-B3CD-60A6-C7EC-388D752342E9}"/>
              </a:ext>
            </a:extLst>
          </p:cNvPr>
          <p:cNvSpPr>
            <a:spLocks noGrp="1"/>
          </p:cNvSpPr>
          <p:nvPr>
            <p:ph type="title"/>
          </p:nvPr>
        </p:nvSpPr>
        <p:spPr>
          <a:xfrm>
            <a:off x="581193" y="729658"/>
            <a:ext cx="11029616" cy="988332"/>
          </a:xfrm>
        </p:spPr>
        <p:txBody>
          <a:bodyPr anchor="b">
            <a:normAutofit/>
          </a:bodyPr>
          <a:lstStyle/>
          <a:p>
            <a:r>
              <a:rPr lang="fr-FR" dirty="0"/>
              <a:t>Cas d’usage : RSSI d’une entreprise</a:t>
            </a:r>
          </a:p>
        </p:txBody>
      </p:sp>
      <p:pic>
        <p:nvPicPr>
          <p:cNvPr id="7" name="Espace réservé du contenu 6" descr="Une image contenant texte, équipement électronique&#10;&#10;Description générée automatiquement">
            <a:extLst>
              <a:ext uri="{FF2B5EF4-FFF2-40B4-BE49-F238E27FC236}">
                <a16:creationId xmlns:a16="http://schemas.microsoft.com/office/drawing/2014/main" id="{603EB25A-F8D9-D1B4-D979-09EE312217D2}"/>
              </a:ext>
            </a:extLst>
          </p:cNvPr>
          <p:cNvPicPr>
            <a:picLocks noGrp="1" noChangeAspect="1"/>
          </p:cNvPicPr>
          <p:nvPr>
            <p:ph sz="half" idx="1"/>
          </p:nvPr>
        </p:nvPicPr>
        <p:blipFill>
          <a:blip r:embed="rId2"/>
          <a:stretch>
            <a:fillRect/>
          </a:stretch>
        </p:blipFill>
        <p:spPr>
          <a:xfrm>
            <a:off x="581193" y="2953271"/>
            <a:ext cx="5422390" cy="2182511"/>
          </a:xfrm>
          <a:noFill/>
        </p:spPr>
      </p:pic>
      <p:sp>
        <p:nvSpPr>
          <p:cNvPr id="4" name="Espace réservé du contenu 3">
            <a:extLst>
              <a:ext uri="{FF2B5EF4-FFF2-40B4-BE49-F238E27FC236}">
                <a16:creationId xmlns:a16="http://schemas.microsoft.com/office/drawing/2014/main" id="{476ED5FD-9695-C04F-EB7C-D7586BA9DAB0}"/>
              </a:ext>
            </a:extLst>
          </p:cNvPr>
          <p:cNvSpPr>
            <a:spLocks noGrp="1"/>
          </p:cNvSpPr>
          <p:nvPr>
            <p:ph sz="half" idx="2"/>
          </p:nvPr>
        </p:nvSpPr>
        <p:spPr>
          <a:xfrm>
            <a:off x="6188417" y="2228003"/>
            <a:ext cx="5422392" cy="3633047"/>
          </a:xfrm>
        </p:spPr>
        <p:txBody>
          <a:bodyPr anchor="ctr">
            <a:normAutofit/>
          </a:bodyPr>
          <a:lstStyle/>
          <a:p>
            <a:r>
              <a:rPr lang="fr-FR" dirty="0"/>
              <a:t>Récupérer les logs Windows des postes de travail</a:t>
            </a:r>
          </a:p>
          <a:p>
            <a:r>
              <a:rPr lang="fr-FR" dirty="0"/>
              <a:t>Prévenir les risques</a:t>
            </a:r>
          </a:p>
          <a:p>
            <a:r>
              <a:rPr lang="fr-FR" dirty="0"/>
              <a:t>Alerter des potentiels dangers</a:t>
            </a:r>
          </a:p>
        </p:txBody>
      </p:sp>
      <p:sp>
        <p:nvSpPr>
          <p:cNvPr id="3" name="Espace réservé du numéro de diapositive 2">
            <a:extLst>
              <a:ext uri="{FF2B5EF4-FFF2-40B4-BE49-F238E27FC236}">
                <a16:creationId xmlns:a16="http://schemas.microsoft.com/office/drawing/2014/main" id="{0AEF9F60-D9E3-7831-8598-6CD1D5504D43}"/>
              </a:ext>
            </a:extLst>
          </p:cNvPr>
          <p:cNvSpPr>
            <a:spLocks noGrp="1"/>
          </p:cNvSpPr>
          <p:nvPr>
            <p:ph type="sldNum" sz="quarter" idx="12"/>
          </p:nvPr>
        </p:nvSpPr>
        <p:spPr/>
        <p:txBody>
          <a:bodyPr/>
          <a:lstStyle/>
          <a:p>
            <a:pPr rtl="0"/>
            <a:fld id="{D57F1E4F-1CFF-5643-939E-217C01CDF565}" type="slidenum">
              <a:rPr lang="fr-FR" noProof="0" smtClean="0"/>
              <a:pPr rtl="0"/>
              <a:t>13</a:t>
            </a:fld>
            <a:endParaRPr lang="fr-FR" noProof="0"/>
          </a:p>
        </p:txBody>
      </p:sp>
    </p:spTree>
    <p:extLst>
      <p:ext uri="{BB962C8B-B14F-4D97-AF65-F5344CB8AC3E}">
        <p14:creationId xmlns:p14="http://schemas.microsoft.com/office/powerpoint/2010/main" val="331213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3FB73-B3CD-60A6-C7EC-388D752342E9}"/>
              </a:ext>
            </a:extLst>
          </p:cNvPr>
          <p:cNvSpPr>
            <a:spLocks noGrp="1"/>
          </p:cNvSpPr>
          <p:nvPr>
            <p:ph type="title"/>
          </p:nvPr>
        </p:nvSpPr>
        <p:spPr>
          <a:xfrm>
            <a:off x="581193" y="729658"/>
            <a:ext cx="11029616" cy="988332"/>
          </a:xfrm>
        </p:spPr>
        <p:txBody>
          <a:bodyPr anchor="b">
            <a:normAutofit/>
          </a:bodyPr>
          <a:lstStyle/>
          <a:p>
            <a:r>
              <a:rPr lang="fr-FR" dirty="0"/>
              <a:t>Analyse à chaud</a:t>
            </a:r>
          </a:p>
        </p:txBody>
      </p:sp>
      <p:pic>
        <p:nvPicPr>
          <p:cNvPr id="7" name="Espace réservé du contenu 6">
            <a:extLst>
              <a:ext uri="{FF2B5EF4-FFF2-40B4-BE49-F238E27FC236}">
                <a16:creationId xmlns:a16="http://schemas.microsoft.com/office/drawing/2014/main" id="{DF532A24-470F-E68A-192E-D7F61F0DB974}"/>
              </a:ext>
            </a:extLst>
          </p:cNvPr>
          <p:cNvPicPr>
            <a:picLocks noGrp="1" noChangeAspect="1"/>
          </p:cNvPicPr>
          <p:nvPr>
            <p:ph sz="half" idx="1"/>
          </p:nvPr>
        </p:nvPicPr>
        <p:blipFill>
          <a:blip r:embed="rId2"/>
          <a:stretch>
            <a:fillRect/>
          </a:stretch>
        </p:blipFill>
        <p:spPr>
          <a:xfrm>
            <a:off x="1475864" y="2228003"/>
            <a:ext cx="3633047" cy="3633047"/>
          </a:xfrm>
          <a:noFill/>
        </p:spPr>
      </p:pic>
      <p:sp>
        <p:nvSpPr>
          <p:cNvPr id="4" name="Espace réservé du contenu 3">
            <a:extLst>
              <a:ext uri="{FF2B5EF4-FFF2-40B4-BE49-F238E27FC236}">
                <a16:creationId xmlns:a16="http://schemas.microsoft.com/office/drawing/2014/main" id="{476ED5FD-9695-C04F-EB7C-D7586BA9DAB0}"/>
              </a:ext>
            </a:extLst>
          </p:cNvPr>
          <p:cNvSpPr>
            <a:spLocks noGrp="1"/>
          </p:cNvSpPr>
          <p:nvPr>
            <p:ph sz="half" idx="2"/>
          </p:nvPr>
        </p:nvSpPr>
        <p:spPr>
          <a:xfrm>
            <a:off x="6188417" y="2228003"/>
            <a:ext cx="5422392" cy="3633047"/>
          </a:xfrm>
        </p:spPr>
        <p:txBody>
          <a:bodyPr anchor="ctr">
            <a:normAutofit/>
          </a:bodyPr>
          <a:lstStyle/>
          <a:p>
            <a:r>
              <a:rPr lang="fr-FR"/>
              <a:t>Mise en place d’alertes pour écouter les logs.</a:t>
            </a:r>
          </a:p>
        </p:txBody>
      </p:sp>
      <p:sp>
        <p:nvSpPr>
          <p:cNvPr id="3" name="Espace réservé du numéro de diapositive 2">
            <a:extLst>
              <a:ext uri="{FF2B5EF4-FFF2-40B4-BE49-F238E27FC236}">
                <a16:creationId xmlns:a16="http://schemas.microsoft.com/office/drawing/2014/main" id="{FEDFF43D-0A24-43D0-C398-A547FD9097CD}"/>
              </a:ext>
            </a:extLst>
          </p:cNvPr>
          <p:cNvSpPr>
            <a:spLocks noGrp="1"/>
          </p:cNvSpPr>
          <p:nvPr>
            <p:ph type="sldNum" sz="quarter" idx="12"/>
          </p:nvPr>
        </p:nvSpPr>
        <p:spPr/>
        <p:txBody>
          <a:bodyPr/>
          <a:lstStyle/>
          <a:p>
            <a:pPr rtl="0"/>
            <a:fld id="{D57F1E4F-1CFF-5643-939E-217C01CDF565}" type="slidenum">
              <a:rPr lang="fr-FR" noProof="0" smtClean="0"/>
              <a:pPr rtl="0"/>
              <a:t>14</a:t>
            </a:fld>
            <a:endParaRPr lang="fr-FR" noProof="0"/>
          </a:p>
        </p:txBody>
      </p:sp>
    </p:spTree>
    <p:extLst>
      <p:ext uri="{BB962C8B-B14F-4D97-AF65-F5344CB8AC3E}">
        <p14:creationId xmlns:p14="http://schemas.microsoft.com/office/powerpoint/2010/main" val="44126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D3AE5D-BB7E-161D-FE82-7B00044D3037}"/>
              </a:ext>
            </a:extLst>
          </p:cNvPr>
          <p:cNvSpPr>
            <a:spLocks noGrp="1"/>
          </p:cNvSpPr>
          <p:nvPr>
            <p:ph type="title"/>
          </p:nvPr>
        </p:nvSpPr>
        <p:spPr/>
        <p:txBody>
          <a:bodyPr/>
          <a:lstStyle/>
          <a:p>
            <a:r>
              <a:rPr lang="fr-FR" dirty="0"/>
              <a:t>Critères possibles pour les règles</a:t>
            </a:r>
          </a:p>
        </p:txBody>
      </p:sp>
      <p:sp>
        <p:nvSpPr>
          <p:cNvPr id="3" name="Espace réservé du contenu 2">
            <a:extLst>
              <a:ext uri="{FF2B5EF4-FFF2-40B4-BE49-F238E27FC236}">
                <a16:creationId xmlns:a16="http://schemas.microsoft.com/office/drawing/2014/main" id="{DF9E1E3D-54DB-AF6C-EBB8-A1752863636A}"/>
              </a:ext>
            </a:extLst>
          </p:cNvPr>
          <p:cNvSpPr>
            <a:spLocks noGrp="1"/>
          </p:cNvSpPr>
          <p:nvPr>
            <p:ph sz="half" idx="1"/>
          </p:nvPr>
        </p:nvSpPr>
        <p:spPr/>
        <p:txBody>
          <a:bodyPr>
            <a:normAutofit fontScale="92500" lnSpcReduction="10000"/>
          </a:bodyPr>
          <a:lstStyle/>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Anomalie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lorsque la latence, le débit ou le taux d'échec des transactions d'un service est anormal.</a:t>
            </a:r>
          </a:p>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Seuil du nombre d'erreurs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lorsque le nombre d'erreurs dans un service dépasse un seuil défini</a:t>
            </a:r>
          </a:p>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Seuil du taux d'erreurs de transaction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lorsque le taux d'erreurs de transaction dans un service dépasse un seuil défini.</a:t>
            </a:r>
          </a:p>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Seuil de latence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lorsque la latence d'un type de transaction spécifique dans un service dépasse un seuil défini.</a:t>
            </a:r>
          </a:p>
        </p:txBody>
      </p:sp>
      <p:sp>
        <p:nvSpPr>
          <p:cNvPr id="4" name="Espace réservé du contenu 3">
            <a:extLst>
              <a:ext uri="{FF2B5EF4-FFF2-40B4-BE49-F238E27FC236}">
                <a16:creationId xmlns:a16="http://schemas.microsoft.com/office/drawing/2014/main" id="{4CB58CB2-2FCA-70AD-648E-6E7E74DA3BE2}"/>
              </a:ext>
            </a:extLst>
          </p:cNvPr>
          <p:cNvSpPr>
            <a:spLocks noGrp="1"/>
          </p:cNvSpPr>
          <p:nvPr>
            <p:ph sz="half" idx="2"/>
          </p:nvPr>
        </p:nvSpPr>
        <p:spPr/>
        <p:txBody>
          <a:bodyPr>
            <a:normAutofit fontScale="92500" lnSpcReduction="10000"/>
          </a:bodyPr>
          <a:lstStyle/>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Logs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lorsque les logs dépassent un seuil défini</a:t>
            </a:r>
          </a:p>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Seuil de métrique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lorsque l'agrégation des métriques dépasse le seuil.</a:t>
            </a:r>
          </a:p>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Seuil de logs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lorsque l'agrégation des logs dépasse le seuil</a:t>
            </a:r>
          </a:p>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État de disponibilité des moniteurs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lorsqu'un moniteur est hors service ou lorsqu'un seuil de disponibilité est dépassé.</a:t>
            </a:r>
          </a:p>
          <a:p>
            <a:pPr marL="342900" lvl="0" indent="-342900" algn="just">
              <a:lnSpc>
                <a:spcPct val="150000"/>
              </a:lnSpc>
              <a:spcAft>
                <a:spcPts val="800"/>
              </a:spcAft>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Uptime TLS : </a:t>
            </a:r>
            <a:r>
              <a:rPr lang="fr-FR" sz="1800" dirty="0">
                <a:effectLst/>
                <a:latin typeface="Calibri" panose="020F0502020204030204" pitchFamily="34" charset="0"/>
                <a:ea typeface="Calibri" panose="020F0502020204030204" pitchFamily="34" charset="0"/>
                <a:cs typeface="Times New Roman" panose="02020603050405020304" pitchFamily="18" charset="0"/>
              </a:rPr>
              <a:t>Alerte lorsque le certificat TLS d'un moniteur Uptime est sur le point d'expirer.</a:t>
            </a:r>
          </a:p>
        </p:txBody>
      </p:sp>
      <p:sp>
        <p:nvSpPr>
          <p:cNvPr id="5" name="Espace réservé du numéro de diapositive 4">
            <a:extLst>
              <a:ext uri="{FF2B5EF4-FFF2-40B4-BE49-F238E27FC236}">
                <a16:creationId xmlns:a16="http://schemas.microsoft.com/office/drawing/2014/main" id="{FBF8474C-0627-4A32-169E-233F0A93554E}"/>
              </a:ext>
            </a:extLst>
          </p:cNvPr>
          <p:cNvSpPr>
            <a:spLocks noGrp="1"/>
          </p:cNvSpPr>
          <p:nvPr>
            <p:ph type="sldNum" sz="quarter" idx="12"/>
          </p:nvPr>
        </p:nvSpPr>
        <p:spPr/>
        <p:txBody>
          <a:bodyPr/>
          <a:lstStyle/>
          <a:p>
            <a:pPr rtl="0"/>
            <a:fld id="{D57F1E4F-1CFF-5643-939E-217C01CDF565}" type="slidenum">
              <a:rPr lang="fr-FR" noProof="0" smtClean="0"/>
              <a:pPr rtl="0"/>
              <a:t>15</a:t>
            </a:fld>
            <a:endParaRPr lang="fr-FR" noProof="0"/>
          </a:p>
        </p:txBody>
      </p:sp>
    </p:spTree>
    <p:extLst>
      <p:ext uri="{BB962C8B-B14F-4D97-AF65-F5344CB8AC3E}">
        <p14:creationId xmlns:p14="http://schemas.microsoft.com/office/powerpoint/2010/main" val="187037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3FB73-B3CD-60A6-C7EC-388D752342E9}"/>
              </a:ext>
            </a:extLst>
          </p:cNvPr>
          <p:cNvSpPr>
            <a:spLocks noGrp="1"/>
          </p:cNvSpPr>
          <p:nvPr>
            <p:ph type="title"/>
          </p:nvPr>
        </p:nvSpPr>
        <p:spPr>
          <a:xfrm>
            <a:off x="581193" y="729658"/>
            <a:ext cx="11029616" cy="988332"/>
          </a:xfrm>
        </p:spPr>
        <p:txBody>
          <a:bodyPr anchor="b">
            <a:normAutofit/>
          </a:bodyPr>
          <a:lstStyle/>
          <a:p>
            <a:r>
              <a:rPr lang="fr-FR" dirty="0"/>
              <a:t>Exemple d’une alerte</a:t>
            </a:r>
          </a:p>
        </p:txBody>
      </p:sp>
      <p:pic>
        <p:nvPicPr>
          <p:cNvPr id="6" name="Image 5">
            <a:extLst>
              <a:ext uri="{FF2B5EF4-FFF2-40B4-BE49-F238E27FC236}">
                <a16:creationId xmlns:a16="http://schemas.microsoft.com/office/drawing/2014/main" id="{8FC658B5-EB75-4530-1CA0-13C63DF54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3" y="2263087"/>
            <a:ext cx="5422390" cy="3562879"/>
          </a:xfrm>
          <a:prstGeom prst="rect">
            <a:avLst/>
          </a:prstGeom>
          <a:noFill/>
          <a:ln>
            <a:solidFill>
              <a:schemeClr val="tx1"/>
            </a:solidFill>
          </a:ln>
        </p:spPr>
      </p:pic>
      <p:sp>
        <p:nvSpPr>
          <p:cNvPr id="4" name="Espace réservé du contenu 3">
            <a:extLst>
              <a:ext uri="{FF2B5EF4-FFF2-40B4-BE49-F238E27FC236}">
                <a16:creationId xmlns:a16="http://schemas.microsoft.com/office/drawing/2014/main" id="{476ED5FD-9695-C04F-EB7C-D7586BA9DAB0}"/>
              </a:ext>
            </a:extLst>
          </p:cNvPr>
          <p:cNvSpPr>
            <a:spLocks noGrp="1"/>
          </p:cNvSpPr>
          <p:nvPr>
            <p:ph sz="half" idx="2"/>
          </p:nvPr>
        </p:nvSpPr>
        <p:spPr>
          <a:xfrm>
            <a:off x="6188417" y="2228003"/>
            <a:ext cx="5422392" cy="3633047"/>
          </a:xfrm>
        </p:spPr>
        <p:txBody>
          <a:bodyPr anchor="ctr">
            <a:normAutofit/>
          </a:bodyPr>
          <a:lstStyle/>
          <a:p>
            <a:pPr algn="just"/>
            <a:r>
              <a:rPr lang="fr-FR" dirty="0">
                <a:effectLst/>
              </a:rPr>
              <a:t>e-mail qui se déclenche lorsque les logs dépassent un seuil défini.</a:t>
            </a:r>
          </a:p>
          <a:p>
            <a:pPr marL="0" indent="0" algn="just">
              <a:buNone/>
            </a:pPr>
            <a:r>
              <a:rPr lang="fr-FR" b="1" dirty="0"/>
              <a:t>Objectif :</a:t>
            </a:r>
          </a:p>
          <a:p>
            <a:pPr algn="just"/>
            <a:r>
              <a:rPr lang="fr-FR" dirty="0">
                <a:effectLst/>
              </a:rPr>
              <a:t>Une activité plus importante que la normale peut être signe d’une attaque par un cyberattaquant.</a:t>
            </a:r>
            <a:endParaRPr lang="fr-FR" dirty="0"/>
          </a:p>
        </p:txBody>
      </p:sp>
      <p:sp>
        <p:nvSpPr>
          <p:cNvPr id="8" name="Espace réservé du numéro de diapositive 7">
            <a:extLst>
              <a:ext uri="{FF2B5EF4-FFF2-40B4-BE49-F238E27FC236}">
                <a16:creationId xmlns:a16="http://schemas.microsoft.com/office/drawing/2014/main" id="{49B4FF87-3CBC-0AA7-A250-02C734CBFB0C}"/>
              </a:ext>
            </a:extLst>
          </p:cNvPr>
          <p:cNvSpPr>
            <a:spLocks noGrp="1"/>
          </p:cNvSpPr>
          <p:nvPr>
            <p:ph type="sldNum" sz="quarter" idx="12"/>
          </p:nvPr>
        </p:nvSpPr>
        <p:spPr/>
        <p:txBody>
          <a:bodyPr/>
          <a:lstStyle/>
          <a:p>
            <a:pPr rtl="0"/>
            <a:fld id="{D57F1E4F-1CFF-5643-939E-217C01CDF565}" type="slidenum">
              <a:rPr lang="fr-FR" noProof="0" smtClean="0"/>
              <a:pPr rtl="0"/>
              <a:t>16</a:t>
            </a:fld>
            <a:endParaRPr lang="fr-FR" noProof="0"/>
          </a:p>
        </p:txBody>
      </p:sp>
    </p:spTree>
    <p:extLst>
      <p:ext uri="{BB962C8B-B14F-4D97-AF65-F5344CB8AC3E}">
        <p14:creationId xmlns:p14="http://schemas.microsoft.com/office/powerpoint/2010/main" val="347835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B6A33F7-9153-A983-236F-201A3FA5F1C0}"/>
              </a:ext>
            </a:extLst>
          </p:cNvPr>
          <p:cNvSpPr>
            <a:spLocks noGrp="1"/>
          </p:cNvSpPr>
          <p:nvPr>
            <p:ph type="title"/>
          </p:nvPr>
        </p:nvSpPr>
        <p:spPr>
          <a:xfrm>
            <a:off x="581193" y="729658"/>
            <a:ext cx="11029616" cy="988332"/>
          </a:xfrm>
        </p:spPr>
        <p:txBody>
          <a:bodyPr/>
          <a:lstStyle/>
          <a:p>
            <a:r>
              <a:rPr lang="fr-FR" dirty="0"/>
              <a:t>Exemple d’une alerte</a:t>
            </a:r>
            <a:endParaRPr lang="en-US" dirty="0"/>
          </a:p>
        </p:txBody>
      </p:sp>
      <p:pic>
        <p:nvPicPr>
          <p:cNvPr id="5" name="Image 4" descr="Une image contenant texte&#10;&#10;Description générée automatiquement">
            <a:extLst>
              <a:ext uri="{FF2B5EF4-FFF2-40B4-BE49-F238E27FC236}">
                <a16:creationId xmlns:a16="http://schemas.microsoft.com/office/drawing/2014/main" id="{3FCCFF2D-97B0-6087-974D-3EF7286F1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3" y="3271836"/>
            <a:ext cx="5422390" cy="1545381"/>
          </a:xfrm>
          <a:prstGeom prst="rect">
            <a:avLst/>
          </a:prstGeom>
          <a:noFill/>
          <a:ln>
            <a:solidFill>
              <a:schemeClr val="tx1"/>
            </a:solidFill>
          </a:ln>
        </p:spPr>
      </p:pic>
      <p:sp>
        <p:nvSpPr>
          <p:cNvPr id="4" name="Espace réservé du contenu 3">
            <a:extLst>
              <a:ext uri="{FF2B5EF4-FFF2-40B4-BE49-F238E27FC236}">
                <a16:creationId xmlns:a16="http://schemas.microsoft.com/office/drawing/2014/main" id="{33830AAD-48D2-F9A0-5B12-0EBCD2A437A8}"/>
              </a:ext>
            </a:extLst>
          </p:cNvPr>
          <p:cNvSpPr>
            <a:spLocks noGrp="1"/>
          </p:cNvSpPr>
          <p:nvPr>
            <p:ph sz="half" idx="2"/>
          </p:nvPr>
        </p:nvSpPr>
        <p:spPr>
          <a:xfrm>
            <a:off x="6188417" y="2228003"/>
            <a:ext cx="5422392" cy="3633047"/>
          </a:xfrm>
        </p:spPr>
        <p:txBody>
          <a:bodyPr anchor="ctr">
            <a:normAutofit/>
          </a:bodyPr>
          <a:lstStyle/>
          <a:p>
            <a:r>
              <a:rPr lang="fr-FR" dirty="0"/>
              <a:t>Courriel automatique pour prévenir d’une potentielle menace</a:t>
            </a:r>
          </a:p>
          <a:p>
            <a:r>
              <a:rPr lang="fr-FR" dirty="0">
                <a:latin typeface="Calibri" panose="020F0502020204030204" pitchFamily="34" charset="0"/>
                <a:cs typeface="Times New Roman" panose="02020603050405020304" pitchFamily="18" charset="0"/>
              </a:rPr>
              <a:t>Possibilité de modifier le contenu du mail de divers façons.</a:t>
            </a:r>
          </a:p>
          <a:p>
            <a:pPr marL="0" indent="0">
              <a:buNone/>
            </a:pPr>
            <a:r>
              <a:rPr lang="fr-FR" b="1" dirty="0">
                <a:latin typeface="Calibri" panose="020F0502020204030204" pitchFamily="34" charset="0"/>
                <a:cs typeface="Times New Roman" panose="02020603050405020304" pitchFamily="18" charset="0"/>
              </a:rPr>
              <a:t>Finalité :</a:t>
            </a:r>
            <a:endParaRPr lang="fr-FR" b="1" dirty="0"/>
          </a:p>
          <a:p>
            <a:r>
              <a:rPr lang="fr-FR" dirty="0">
                <a:latin typeface="Calibri" panose="020F0502020204030204" pitchFamily="34" charset="0"/>
                <a:ea typeface="Calibri" panose="020F0502020204030204" pitchFamily="34" charset="0"/>
                <a:cs typeface="Times New Roman" panose="02020603050405020304" pitchFamily="18" charset="0"/>
              </a:rPr>
              <a:t>P</a:t>
            </a:r>
            <a:r>
              <a:rPr lang="fr-FR" sz="1800" dirty="0">
                <a:effectLst/>
                <a:latin typeface="Calibri" panose="020F0502020204030204" pitchFamily="34" charset="0"/>
                <a:ea typeface="Calibri" panose="020F0502020204030204" pitchFamily="34" charset="0"/>
                <a:cs typeface="Times New Roman" panose="02020603050405020304" pitchFamily="18" charset="0"/>
              </a:rPr>
              <a:t>ermet dans notre cas d’usage de prendre des mesure rapidement pour contrer cette attaque.</a:t>
            </a:r>
          </a:p>
        </p:txBody>
      </p:sp>
      <p:sp>
        <p:nvSpPr>
          <p:cNvPr id="6" name="Espace réservé du numéro de diapositive 5">
            <a:extLst>
              <a:ext uri="{FF2B5EF4-FFF2-40B4-BE49-F238E27FC236}">
                <a16:creationId xmlns:a16="http://schemas.microsoft.com/office/drawing/2014/main" id="{5746CCCD-BD1A-0A83-3F6F-D81839F4B748}"/>
              </a:ext>
            </a:extLst>
          </p:cNvPr>
          <p:cNvSpPr>
            <a:spLocks noGrp="1"/>
          </p:cNvSpPr>
          <p:nvPr>
            <p:ph type="sldNum" sz="quarter" idx="12"/>
          </p:nvPr>
        </p:nvSpPr>
        <p:spPr/>
        <p:txBody>
          <a:bodyPr/>
          <a:lstStyle/>
          <a:p>
            <a:pPr rtl="0"/>
            <a:fld id="{D57F1E4F-1CFF-5643-939E-217C01CDF565}" type="slidenum">
              <a:rPr lang="fr-FR" noProof="0" smtClean="0"/>
              <a:pPr rtl="0"/>
              <a:t>17</a:t>
            </a:fld>
            <a:endParaRPr lang="fr-FR" noProof="0"/>
          </a:p>
        </p:txBody>
      </p:sp>
    </p:spTree>
    <p:extLst>
      <p:ext uri="{BB962C8B-B14F-4D97-AF65-F5344CB8AC3E}">
        <p14:creationId xmlns:p14="http://schemas.microsoft.com/office/powerpoint/2010/main" val="318700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3FB73-B3CD-60A6-C7EC-388D752342E9}"/>
              </a:ext>
            </a:extLst>
          </p:cNvPr>
          <p:cNvSpPr>
            <a:spLocks noGrp="1"/>
          </p:cNvSpPr>
          <p:nvPr>
            <p:ph type="title"/>
          </p:nvPr>
        </p:nvSpPr>
        <p:spPr>
          <a:xfrm>
            <a:off x="581193" y="729658"/>
            <a:ext cx="11029616" cy="988332"/>
          </a:xfrm>
        </p:spPr>
        <p:txBody>
          <a:bodyPr anchor="b">
            <a:normAutofit/>
          </a:bodyPr>
          <a:lstStyle/>
          <a:p>
            <a:r>
              <a:rPr lang="fr-FR" dirty="0"/>
              <a:t>Analyse à froid</a:t>
            </a:r>
          </a:p>
        </p:txBody>
      </p:sp>
      <p:pic>
        <p:nvPicPr>
          <p:cNvPr id="12" name="Espace réservé du contenu 11">
            <a:extLst>
              <a:ext uri="{FF2B5EF4-FFF2-40B4-BE49-F238E27FC236}">
                <a16:creationId xmlns:a16="http://schemas.microsoft.com/office/drawing/2014/main" id="{B70EE16B-B0A7-1A48-74CF-9E0AD7047DBA}"/>
              </a:ext>
            </a:extLst>
          </p:cNvPr>
          <p:cNvPicPr>
            <a:picLocks noGrp="1" noChangeAspect="1"/>
          </p:cNvPicPr>
          <p:nvPr>
            <p:ph sz="half" idx="1"/>
          </p:nvPr>
        </p:nvPicPr>
        <p:blipFill>
          <a:blip r:embed="rId2"/>
          <a:stretch>
            <a:fillRect/>
          </a:stretch>
        </p:blipFill>
        <p:spPr>
          <a:xfrm>
            <a:off x="1475581" y="2227263"/>
            <a:ext cx="3633787" cy="3633787"/>
          </a:xfrm>
          <a:noFill/>
        </p:spPr>
      </p:pic>
      <p:sp>
        <p:nvSpPr>
          <p:cNvPr id="4" name="Espace réservé du contenu 3">
            <a:extLst>
              <a:ext uri="{FF2B5EF4-FFF2-40B4-BE49-F238E27FC236}">
                <a16:creationId xmlns:a16="http://schemas.microsoft.com/office/drawing/2014/main" id="{476ED5FD-9695-C04F-EB7C-D7586BA9DAB0}"/>
              </a:ext>
            </a:extLst>
          </p:cNvPr>
          <p:cNvSpPr>
            <a:spLocks noGrp="1"/>
          </p:cNvSpPr>
          <p:nvPr>
            <p:ph sz="half" idx="2"/>
          </p:nvPr>
        </p:nvSpPr>
        <p:spPr>
          <a:xfrm>
            <a:off x="6188417" y="2228003"/>
            <a:ext cx="5422392" cy="3633047"/>
          </a:xfrm>
        </p:spPr>
        <p:txBody>
          <a:bodyPr anchor="ctr">
            <a:normAutofit/>
          </a:bodyPr>
          <a:lstStyle/>
          <a:p>
            <a:pPr marL="0" indent="0" algn="just">
              <a:buNone/>
            </a:pPr>
            <a:r>
              <a:rPr lang="fr-FR" b="1" dirty="0"/>
              <a:t>ML job</a:t>
            </a:r>
          </a:p>
          <a:p>
            <a:pPr algn="just"/>
            <a:r>
              <a:rPr lang="fr-FR" sz="1800" dirty="0">
                <a:effectLst/>
                <a:ea typeface="Calibri" panose="020F0502020204030204" pitchFamily="34" charset="0"/>
                <a:cs typeface="Times New Roman" panose="02020603050405020304" pitchFamily="18" charset="0"/>
              </a:rPr>
              <a:t>permet d’automatiser l'analyse des données chronologiques en créant des lignes de base du comportement normal et en identifiant des patterns anormaux dans les données.</a:t>
            </a:r>
          </a:p>
          <a:p>
            <a:pPr algn="just"/>
            <a:r>
              <a:rPr lang="fr-FR" dirty="0">
                <a:cs typeface="Times New Roman" panose="02020603050405020304" pitchFamily="18" charset="0"/>
              </a:rPr>
              <a:t>Facilite la détection d’anomalies</a:t>
            </a:r>
          </a:p>
          <a:p>
            <a:pPr algn="just"/>
            <a:r>
              <a:rPr lang="fr-FR" dirty="0">
                <a:solidFill>
                  <a:schemeClr val="accent6"/>
                </a:solidFill>
                <a:cs typeface="Times New Roman" panose="02020603050405020304" pitchFamily="18" charset="0"/>
              </a:rPr>
              <a:t>Mise en place rapide avec la solution Cloud</a:t>
            </a:r>
            <a:endParaRPr lang="fr-FR" dirty="0">
              <a:solidFill>
                <a:schemeClr val="accent6"/>
              </a:solidFill>
            </a:endParaRPr>
          </a:p>
        </p:txBody>
      </p:sp>
      <p:sp>
        <p:nvSpPr>
          <p:cNvPr id="5" name="Espace réservé du numéro de diapositive 4">
            <a:extLst>
              <a:ext uri="{FF2B5EF4-FFF2-40B4-BE49-F238E27FC236}">
                <a16:creationId xmlns:a16="http://schemas.microsoft.com/office/drawing/2014/main" id="{E945DD7F-52A2-BFA7-208E-C570562259C3}"/>
              </a:ext>
            </a:extLst>
          </p:cNvPr>
          <p:cNvSpPr>
            <a:spLocks noGrp="1"/>
          </p:cNvSpPr>
          <p:nvPr>
            <p:ph type="sldNum" sz="quarter" idx="12"/>
          </p:nvPr>
        </p:nvSpPr>
        <p:spPr/>
        <p:txBody>
          <a:bodyPr/>
          <a:lstStyle/>
          <a:p>
            <a:pPr rtl="0"/>
            <a:fld id="{D57F1E4F-1CFF-5643-939E-217C01CDF565}" type="slidenum">
              <a:rPr lang="fr-FR" noProof="0" smtClean="0"/>
              <a:pPr rtl="0"/>
              <a:t>18</a:t>
            </a:fld>
            <a:endParaRPr lang="fr-FR" noProof="0"/>
          </a:p>
        </p:txBody>
      </p:sp>
    </p:spTree>
    <p:extLst>
      <p:ext uri="{BB962C8B-B14F-4D97-AF65-F5344CB8AC3E}">
        <p14:creationId xmlns:p14="http://schemas.microsoft.com/office/powerpoint/2010/main" val="280814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8C5DEF-49BD-49D9-7F26-AD07855A9AEE}"/>
              </a:ext>
            </a:extLst>
          </p:cNvPr>
          <p:cNvSpPr>
            <a:spLocks noGrp="1"/>
          </p:cNvSpPr>
          <p:nvPr>
            <p:ph type="title"/>
          </p:nvPr>
        </p:nvSpPr>
        <p:spPr>
          <a:xfrm>
            <a:off x="581193" y="729658"/>
            <a:ext cx="11029616" cy="988332"/>
          </a:xfrm>
        </p:spPr>
        <p:txBody>
          <a:bodyPr anchor="b">
            <a:normAutofit/>
          </a:bodyPr>
          <a:lstStyle/>
          <a:p>
            <a:r>
              <a:rPr lang="fr-FR" dirty="0"/>
              <a:t>Les jobs possibles</a:t>
            </a:r>
          </a:p>
        </p:txBody>
      </p:sp>
      <p:pic>
        <p:nvPicPr>
          <p:cNvPr id="8" name="Espace réservé du contenu 7" descr="Une image contenant texte&#10;&#10;Description générée automatiquement">
            <a:extLst>
              <a:ext uri="{FF2B5EF4-FFF2-40B4-BE49-F238E27FC236}">
                <a16:creationId xmlns:a16="http://schemas.microsoft.com/office/drawing/2014/main" id="{E417368E-9ED1-7AA9-0094-BB4843BDA673}"/>
              </a:ext>
            </a:extLst>
          </p:cNvPr>
          <p:cNvPicPr>
            <a:picLocks noGrp="1" noChangeAspect="1"/>
          </p:cNvPicPr>
          <p:nvPr>
            <p:ph sz="half" idx="1"/>
          </p:nvPr>
        </p:nvPicPr>
        <p:blipFill>
          <a:blip r:embed="rId2"/>
          <a:stretch>
            <a:fillRect/>
          </a:stretch>
        </p:blipFill>
        <p:spPr>
          <a:xfrm>
            <a:off x="581193" y="2363586"/>
            <a:ext cx="5422390" cy="3361881"/>
          </a:xfrm>
          <a:noFill/>
        </p:spPr>
      </p:pic>
      <p:sp>
        <p:nvSpPr>
          <p:cNvPr id="3" name="Espace réservé du contenu 2">
            <a:extLst>
              <a:ext uri="{FF2B5EF4-FFF2-40B4-BE49-F238E27FC236}">
                <a16:creationId xmlns:a16="http://schemas.microsoft.com/office/drawing/2014/main" id="{82364E0C-D588-6EB6-BFCA-6BE31915089E}"/>
              </a:ext>
            </a:extLst>
          </p:cNvPr>
          <p:cNvSpPr>
            <a:spLocks noGrp="1"/>
          </p:cNvSpPr>
          <p:nvPr>
            <p:ph sz="half" idx="2"/>
          </p:nvPr>
        </p:nvSpPr>
        <p:spPr>
          <a:xfrm>
            <a:off x="6188417" y="2228003"/>
            <a:ext cx="5422392" cy="3633047"/>
          </a:xfrm>
        </p:spPr>
        <p:txBody>
          <a:bodyPr anchor="ctr">
            <a:normAutofit/>
          </a:bodyPr>
          <a:lstStyle/>
          <a:p>
            <a:pPr algn="just"/>
            <a:r>
              <a:rPr lang="fr-FR" b="1" dirty="0"/>
              <a:t>Logs :</a:t>
            </a:r>
            <a:r>
              <a:rPr lang="fr-FR" dirty="0"/>
              <a:t> Détecter des anomalies dans le décompte des entrées du journal par catégorie.</a:t>
            </a:r>
          </a:p>
          <a:p>
            <a:pPr algn="just"/>
            <a:r>
              <a:rPr lang="fr-FR" b="1" dirty="0"/>
              <a:t>Logs :</a:t>
            </a:r>
            <a:r>
              <a:rPr lang="fr-FR" dirty="0"/>
              <a:t> Détecter les anomalies dans le taux d'ingestion des entrées du journal.</a:t>
            </a:r>
          </a:p>
          <a:p>
            <a:pPr algn="just"/>
            <a:r>
              <a:rPr lang="fr-FR" b="1" dirty="0"/>
              <a:t>Métriques :</a:t>
            </a:r>
            <a:r>
              <a:rPr lang="fr-FR" dirty="0"/>
              <a:t> Hôtes - Identifier les pics inhabituels d'utilisation de la mémoire sur les hôtes.</a:t>
            </a:r>
          </a:p>
          <a:p>
            <a:pPr algn="just"/>
            <a:r>
              <a:rPr lang="fr-FR" b="1" dirty="0"/>
              <a:t>Métriques :</a:t>
            </a:r>
            <a:r>
              <a:rPr lang="fr-FR" dirty="0"/>
              <a:t> Hôtes - Identifier les pics inhabituels de trafic entrant sur les hôtes.</a:t>
            </a:r>
          </a:p>
          <a:p>
            <a:pPr algn="just"/>
            <a:r>
              <a:rPr lang="fr-FR" b="1" dirty="0"/>
              <a:t>Métriques :</a:t>
            </a:r>
            <a:r>
              <a:rPr lang="fr-FR" dirty="0"/>
              <a:t> Hôtes - Identifier les pics inhabituels de trafic sortant sur les hôtes.</a:t>
            </a:r>
          </a:p>
        </p:txBody>
      </p:sp>
      <p:sp>
        <p:nvSpPr>
          <p:cNvPr id="9" name="Espace réservé du numéro de diapositive 8">
            <a:extLst>
              <a:ext uri="{FF2B5EF4-FFF2-40B4-BE49-F238E27FC236}">
                <a16:creationId xmlns:a16="http://schemas.microsoft.com/office/drawing/2014/main" id="{62490D7E-D0CC-2267-DAEB-BBD3E03CF2EA}"/>
              </a:ext>
            </a:extLst>
          </p:cNvPr>
          <p:cNvSpPr>
            <a:spLocks noGrp="1"/>
          </p:cNvSpPr>
          <p:nvPr>
            <p:ph type="sldNum" sz="quarter" idx="12"/>
          </p:nvPr>
        </p:nvSpPr>
        <p:spPr/>
        <p:txBody>
          <a:bodyPr/>
          <a:lstStyle/>
          <a:p>
            <a:pPr rtl="0"/>
            <a:fld id="{D57F1E4F-1CFF-5643-939E-217C01CDF565}" type="slidenum">
              <a:rPr lang="fr-FR" noProof="0" smtClean="0"/>
              <a:pPr rtl="0"/>
              <a:t>19</a:t>
            </a:fld>
            <a:endParaRPr lang="fr-FR" noProof="0"/>
          </a:p>
        </p:txBody>
      </p:sp>
    </p:spTree>
    <p:extLst>
      <p:ext uri="{BB962C8B-B14F-4D97-AF65-F5344CB8AC3E}">
        <p14:creationId xmlns:p14="http://schemas.microsoft.com/office/powerpoint/2010/main" val="321455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040558-A365-4CCE-92FA-5A48CD98F9C9}"/>
              </a:ext>
            </a:extLst>
          </p:cNvPr>
          <p:cNvSpPr>
            <a:spLocks noGrp="1"/>
          </p:cNvSpPr>
          <p:nvPr>
            <p:ph type="title"/>
          </p:nvPr>
        </p:nvSpPr>
        <p:spPr>
          <a:xfrm>
            <a:off x="581192" y="5262296"/>
            <a:ext cx="4909445" cy="689514"/>
          </a:xfrm>
        </p:spPr>
        <p:txBody>
          <a:bodyPr rtlCol="0" anchor="ctr">
            <a:normAutofit/>
          </a:bodyPr>
          <a:lstStyle/>
          <a:p>
            <a:pPr rtl="0"/>
            <a:r>
              <a:rPr lang="fr-FR" dirty="0"/>
              <a:t>Sommaire</a:t>
            </a:r>
          </a:p>
        </p:txBody>
      </p:sp>
      <p:sp>
        <p:nvSpPr>
          <p:cNvPr id="36" name="Text Placeholder 3">
            <a:extLst>
              <a:ext uri="{FF2B5EF4-FFF2-40B4-BE49-F238E27FC236}">
                <a16:creationId xmlns:a16="http://schemas.microsoft.com/office/drawing/2014/main" id="{E9633872-B900-AE95-2D89-1E814E16AFDC}"/>
              </a:ext>
            </a:extLst>
          </p:cNvPr>
          <p:cNvSpPr>
            <a:spLocks noGrp="1"/>
          </p:cNvSpPr>
          <p:nvPr>
            <p:ph type="body" sz="half" idx="2"/>
          </p:nvPr>
        </p:nvSpPr>
        <p:spPr>
          <a:xfrm>
            <a:off x="5740823" y="5262296"/>
            <a:ext cx="5869987" cy="689515"/>
          </a:xfrm>
        </p:spPr>
        <p:txBody>
          <a:bodyPr/>
          <a:lstStyle/>
          <a:p>
            <a:endParaRPr lang="en-US" dirty="0"/>
          </a:p>
        </p:txBody>
      </p:sp>
      <p:graphicFrame>
        <p:nvGraphicFramePr>
          <p:cNvPr id="4" name="Espace réservé du contenu 3" descr="Graphique icône SmartArt">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3414373466"/>
              </p:ext>
            </p:extLst>
          </p:nvPr>
        </p:nvGraphicFramePr>
        <p:xfrm>
          <a:off x="447816" y="601200"/>
          <a:ext cx="11292840" cy="42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numéro de diapositive 2">
            <a:extLst>
              <a:ext uri="{FF2B5EF4-FFF2-40B4-BE49-F238E27FC236}">
                <a16:creationId xmlns:a16="http://schemas.microsoft.com/office/drawing/2014/main" id="{5CD5B1C3-D4D2-05C8-6A05-89BB81FAE13A}"/>
              </a:ext>
            </a:extLst>
          </p:cNvPr>
          <p:cNvSpPr>
            <a:spLocks noGrp="1"/>
          </p:cNvSpPr>
          <p:nvPr>
            <p:ph type="sldNum" sz="quarter" idx="12"/>
          </p:nvPr>
        </p:nvSpPr>
        <p:spPr/>
        <p:txBody>
          <a:bodyPr/>
          <a:lstStyle/>
          <a:p>
            <a:pPr rtl="0"/>
            <a:fld id="{D57F1E4F-1CFF-5643-939E-217C01CDF565}" type="slidenum">
              <a:rPr lang="fr-FR" noProof="0" smtClean="0"/>
              <a:pPr rtl="0"/>
              <a:t>2</a:t>
            </a:fld>
            <a:endParaRPr lang="fr-FR" noProof="0"/>
          </a:p>
        </p:txBody>
      </p:sp>
    </p:spTree>
    <p:extLst>
      <p:ext uri="{BB962C8B-B14F-4D97-AF65-F5344CB8AC3E}">
        <p14:creationId xmlns:p14="http://schemas.microsoft.com/office/powerpoint/2010/main" val="170334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EA1D85-8E29-7F50-C6F7-1E10D625C7F9}"/>
              </a:ext>
            </a:extLst>
          </p:cNvPr>
          <p:cNvSpPr>
            <a:spLocks noGrp="1"/>
          </p:cNvSpPr>
          <p:nvPr>
            <p:ph type="title"/>
          </p:nvPr>
        </p:nvSpPr>
        <p:spPr>
          <a:xfrm>
            <a:off x="581193" y="729658"/>
            <a:ext cx="11029616" cy="988332"/>
          </a:xfrm>
        </p:spPr>
        <p:txBody>
          <a:bodyPr anchor="b">
            <a:normAutofit/>
          </a:bodyPr>
          <a:lstStyle/>
          <a:p>
            <a:r>
              <a:rPr lang="fr-FR" dirty="0"/>
              <a:t>Création de notre job ML</a:t>
            </a:r>
          </a:p>
        </p:txBody>
      </p:sp>
      <p:pic>
        <p:nvPicPr>
          <p:cNvPr id="5" name="Image 4">
            <a:extLst>
              <a:ext uri="{FF2B5EF4-FFF2-40B4-BE49-F238E27FC236}">
                <a16:creationId xmlns:a16="http://schemas.microsoft.com/office/drawing/2014/main" id="{9ADD2579-21CE-793C-0DC5-BF58707BF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3" y="3237946"/>
            <a:ext cx="5422390" cy="1613161"/>
          </a:xfrm>
          <a:prstGeom prst="rect">
            <a:avLst/>
          </a:prstGeom>
          <a:noFill/>
          <a:ln>
            <a:solidFill>
              <a:schemeClr val="tx1"/>
            </a:solidFill>
          </a:ln>
        </p:spPr>
      </p:pic>
      <p:sp>
        <p:nvSpPr>
          <p:cNvPr id="4" name="Espace réservé du contenu 3">
            <a:extLst>
              <a:ext uri="{FF2B5EF4-FFF2-40B4-BE49-F238E27FC236}">
                <a16:creationId xmlns:a16="http://schemas.microsoft.com/office/drawing/2014/main" id="{A32FD6EE-4688-229C-5BF2-AA60FA64E8B1}"/>
              </a:ext>
            </a:extLst>
          </p:cNvPr>
          <p:cNvSpPr>
            <a:spLocks noGrp="1"/>
          </p:cNvSpPr>
          <p:nvPr>
            <p:ph sz="half" idx="2"/>
          </p:nvPr>
        </p:nvSpPr>
        <p:spPr>
          <a:xfrm>
            <a:off x="6188417" y="2228003"/>
            <a:ext cx="5422392" cy="3633047"/>
          </a:xfrm>
        </p:spPr>
        <p:txBody>
          <a:bodyPr anchor="ctr">
            <a:normAutofit/>
          </a:bodyPr>
          <a:lstStyle/>
          <a:p>
            <a:pPr algn="just"/>
            <a:r>
              <a:rPr lang="fr-FR" dirty="0">
                <a:effectLst/>
              </a:rPr>
              <a:t>détectent les erreurs et leurs attribuent une note en fonction de leur gravité. Pour chaque Job, nous retrouvons ce graphique montrant l’évolution du nombre d’anomalies au fil du temps et en fonction de leur gravité.</a:t>
            </a:r>
            <a:endParaRPr lang="fr-FR" dirty="0"/>
          </a:p>
        </p:txBody>
      </p:sp>
      <p:sp>
        <p:nvSpPr>
          <p:cNvPr id="6" name="Espace réservé du numéro de diapositive 5">
            <a:extLst>
              <a:ext uri="{FF2B5EF4-FFF2-40B4-BE49-F238E27FC236}">
                <a16:creationId xmlns:a16="http://schemas.microsoft.com/office/drawing/2014/main" id="{31A17CDD-D49C-B718-3E10-96968D8D5CC9}"/>
              </a:ext>
            </a:extLst>
          </p:cNvPr>
          <p:cNvSpPr>
            <a:spLocks noGrp="1"/>
          </p:cNvSpPr>
          <p:nvPr>
            <p:ph type="sldNum" sz="quarter" idx="12"/>
          </p:nvPr>
        </p:nvSpPr>
        <p:spPr/>
        <p:txBody>
          <a:bodyPr/>
          <a:lstStyle/>
          <a:p>
            <a:pPr rtl="0"/>
            <a:fld id="{D57F1E4F-1CFF-5643-939E-217C01CDF565}" type="slidenum">
              <a:rPr lang="fr-FR" noProof="0" smtClean="0"/>
              <a:pPr rtl="0"/>
              <a:t>20</a:t>
            </a:fld>
            <a:endParaRPr lang="fr-FR" noProof="0"/>
          </a:p>
        </p:txBody>
      </p:sp>
    </p:spTree>
    <p:extLst>
      <p:ext uri="{BB962C8B-B14F-4D97-AF65-F5344CB8AC3E}">
        <p14:creationId xmlns:p14="http://schemas.microsoft.com/office/powerpoint/2010/main" val="227831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DBB9EB-3FBA-AFC4-5098-02C93C99DD89}"/>
              </a:ext>
            </a:extLst>
          </p:cNvPr>
          <p:cNvSpPr>
            <a:spLocks noGrp="1"/>
          </p:cNvSpPr>
          <p:nvPr>
            <p:ph type="title"/>
          </p:nvPr>
        </p:nvSpPr>
        <p:spPr/>
        <p:txBody>
          <a:bodyPr/>
          <a:lstStyle/>
          <a:p>
            <a:r>
              <a:rPr lang="fr-FR" dirty="0"/>
              <a:t>Création de notre job ML</a:t>
            </a:r>
          </a:p>
        </p:txBody>
      </p:sp>
      <p:sp>
        <p:nvSpPr>
          <p:cNvPr id="4" name="Espace réservé du contenu 3">
            <a:extLst>
              <a:ext uri="{FF2B5EF4-FFF2-40B4-BE49-F238E27FC236}">
                <a16:creationId xmlns:a16="http://schemas.microsoft.com/office/drawing/2014/main" id="{F4630C2D-BDA3-A0A8-8734-D137EE9F92C4}"/>
              </a:ext>
            </a:extLst>
          </p:cNvPr>
          <p:cNvSpPr>
            <a:spLocks noGrp="1"/>
          </p:cNvSpPr>
          <p:nvPr>
            <p:ph sz="half" idx="2"/>
          </p:nvPr>
        </p:nvSpPr>
        <p:spPr/>
        <p:txBody>
          <a:bodyPr/>
          <a:lstStyle/>
          <a:p>
            <a:pPr algn="just"/>
            <a:r>
              <a:rPr lang="fr-FR" sz="1800" dirty="0">
                <a:effectLst/>
                <a:latin typeface="Calibri" panose="020F0502020204030204" pitchFamily="34" charset="0"/>
                <a:ea typeface="Calibri" panose="020F0502020204030204" pitchFamily="34" charset="0"/>
                <a:cs typeface="Times New Roman" panose="02020603050405020304" pitchFamily="18" charset="0"/>
              </a:rPr>
              <a:t>Les anomalies sont ensuite listées et triées en fonction de leur gravité. Dans ces listes, nous pouvons avoir le détail de pourquoi le log a été flaggé en tant qu’anomalie.</a:t>
            </a:r>
          </a:p>
          <a:p>
            <a:pPr algn="just"/>
            <a:r>
              <a:rPr lang="fr-FR" dirty="0">
                <a:solidFill>
                  <a:srgbClr val="C00000"/>
                </a:solidFill>
                <a:latin typeface="Calibri" panose="020F0502020204030204" pitchFamily="34" charset="0"/>
                <a:cs typeface="Times New Roman" panose="02020603050405020304" pitchFamily="18" charset="0"/>
              </a:rPr>
              <a:t>Anomalie détectée (99) sur adhésion au groupe local à sécurité activée.</a:t>
            </a:r>
          </a:p>
          <a:p>
            <a:pPr marL="0" indent="0" algn="just">
              <a:buNone/>
            </a:pPr>
            <a:r>
              <a:rPr lang="fr-FR" dirty="0">
                <a:latin typeface="Calibri" panose="020F0502020204030204" pitchFamily="34" charset="0"/>
                <a:cs typeface="Times New Roman" panose="02020603050405020304" pitchFamily="18" charset="0"/>
                <a:sym typeface="Wingdings" panose="05000000000000000000" pitchFamily="2" charset="2"/>
              </a:rPr>
              <a:t> En temps qu’entreprise, nous avons notre propre réseau local.</a:t>
            </a:r>
            <a:endParaRPr lang="fr-FR" dirty="0"/>
          </a:p>
        </p:txBody>
      </p:sp>
      <p:pic>
        <p:nvPicPr>
          <p:cNvPr id="5" name="Image 4" descr="Une image contenant texte&#10;&#10;Description générée automatiquement">
            <a:extLst>
              <a:ext uri="{FF2B5EF4-FFF2-40B4-BE49-F238E27FC236}">
                <a16:creationId xmlns:a16="http://schemas.microsoft.com/office/drawing/2014/main" id="{8D4C6421-B214-45B8-E61D-529A97D85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864" y="2901526"/>
            <a:ext cx="5760720" cy="2286000"/>
          </a:xfrm>
          <a:prstGeom prst="rect">
            <a:avLst/>
          </a:prstGeom>
          <a:ln>
            <a:solidFill>
              <a:schemeClr val="tx1"/>
            </a:solidFill>
          </a:ln>
        </p:spPr>
      </p:pic>
      <p:sp>
        <p:nvSpPr>
          <p:cNvPr id="6" name="Espace réservé du numéro de diapositive 5">
            <a:extLst>
              <a:ext uri="{FF2B5EF4-FFF2-40B4-BE49-F238E27FC236}">
                <a16:creationId xmlns:a16="http://schemas.microsoft.com/office/drawing/2014/main" id="{FC2EF8BA-88D6-216A-A3AD-C1541D507EE6}"/>
              </a:ext>
            </a:extLst>
          </p:cNvPr>
          <p:cNvSpPr>
            <a:spLocks noGrp="1"/>
          </p:cNvSpPr>
          <p:nvPr>
            <p:ph type="sldNum" sz="quarter" idx="12"/>
          </p:nvPr>
        </p:nvSpPr>
        <p:spPr/>
        <p:txBody>
          <a:bodyPr/>
          <a:lstStyle/>
          <a:p>
            <a:pPr rtl="0"/>
            <a:fld id="{D57F1E4F-1CFF-5643-939E-217C01CDF565}" type="slidenum">
              <a:rPr lang="fr-FR" noProof="0" smtClean="0"/>
              <a:pPr rtl="0"/>
              <a:t>21</a:t>
            </a:fld>
            <a:endParaRPr lang="fr-FR" noProof="0"/>
          </a:p>
        </p:txBody>
      </p:sp>
    </p:spTree>
    <p:extLst>
      <p:ext uri="{BB962C8B-B14F-4D97-AF65-F5344CB8AC3E}">
        <p14:creationId xmlns:p14="http://schemas.microsoft.com/office/powerpoint/2010/main" val="110898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1B1AAE-E4F6-7492-7678-4C5C6A551E76}"/>
              </a:ext>
            </a:extLst>
          </p:cNvPr>
          <p:cNvSpPr>
            <a:spLocks noGrp="1"/>
          </p:cNvSpPr>
          <p:nvPr>
            <p:ph type="title"/>
          </p:nvPr>
        </p:nvSpPr>
        <p:spPr/>
        <p:txBody>
          <a:bodyPr/>
          <a:lstStyle/>
          <a:p>
            <a:r>
              <a:rPr lang="fr-FR" dirty="0"/>
              <a:t>Conclusion</a:t>
            </a:r>
          </a:p>
        </p:txBody>
      </p:sp>
      <p:sp>
        <p:nvSpPr>
          <p:cNvPr id="3" name="Espace réservé du texte 2">
            <a:extLst>
              <a:ext uri="{FF2B5EF4-FFF2-40B4-BE49-F238E27FC236}">
                <a16:creationId xmlns:a16="http://schemas.microsoft.com/office/drawing/2014/main" id="{A1354779-742D-74A4-2999-0A2DB2C2A073}"/>
              </a:ext>
            </a:extLst>
          </p:cNvPr>
          <p:cNvSpPr>
            <a:spLocks noGrp="1"/>
          </p:cNvSpPr>
          <p:nvPr>
            <p:ph type="body" idx="1"/>
          </p:nvPr>
        </p:nvSpPr>
        <p:spPr/>
        <p:txBody>
          <a:bodyPr/>
          <a:lstStyle/>
          <a:p>
            <a:r>
              <a:rPr lang="fr-FR" dirty="0"/>
              <a:t>Stockage &amp; Analyse des logs </a:t>
            </a:r>
          </a:p>
        </p:txBody>
      </p:sp>
      <p:sp>
        <p:nvSpPr>
          <p:cNvPr id="4" name="Espace réservé du numéro de diapositive 3">
            <a:extLst>
              <a:ext uri="{FF2B5EF4-FFF2-40B4-BE49-F238E27FC236}">
                <a16:creationId xmlns:a16="http://schemas.microsoft.com/office/drawing/2014/main" id="{243374FD-FAB5-57ED-46DB-B95BCDE97FAA}"/>
              </a:ext>
            </a:extLst>
          </p:cNvPr>
          <p:cNvSpPr>
            <a:spLocks noGrp="1"/>
          </p:cNvSpPr>
          <p:nvPr>
            <p:ph type="sldNum" sz="quarter" idx="12"/>
          </p:nvPr>
        </p:nvSpPr>
        <p:spPr/>
        <p:txBody>
          <a:bodyPr/>
          <a:lstStyle/>
          <a:p>
            <a:pPr rtl="0"/>
            <a:fld id="{D57F1E4F-1CFF-5643-939E-217C01CDF565}" type="slidenum">
              <a:rPr lang="fr-FR" noProof="0" smtClean="0"/>
              <a:pPr rtl="0"/>
              <a:t>22</a:t>
            </a:fld>
            <a:endParaRPr lang="fr-FR" noProof="0"/>
          </a:p>
        </p:txBody>
      </p:sp>
      <p:sp>
        <p:nvSpPr>
          <p:cNvPr id="6" name="Rectangle 5" descr="Ampoule">
            <a:extLst>
              <a:ext uri="{FF2B5EF4-FFF2-40B4-BE49-F238E27FC236}">
                <a16:creationId xmlns:a16="http://schemas.microsoft.com/office/drawing/2014/main" id="{8CCEAB40-BF9D-C35A-C108-B09529FE0ABE}"/>
              </a:ext>
            </a:extLst>
          </p:cNvPr>
          <p:cNvSpPr/>
          <p:nvPr/>
        </p:nvSpPr>
        <p:spPr>
          <a:xfrm>
            <a:off x="4548996" y="1496907"/>
            <a:ext cx="3094005" cy="309400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398917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DBB9EB-3FBA-AFC4-5098-02C93C99DD89}"/>
              </a:ext>
            </a:extLst>
          </p:cNvPr>
          <p:cNvSpPr>
            <a:spLocks noGrp="1"/>
          </p:cNvSpPr>
          <p:nvPr>
            <p:ph type="title"/>
          </p:nvPr>
        </p:nvSpPr>
        <p:spPr>
          <a:xfrm>
            <a:off x="581193" y="729658"/>
            <a:ext cx="11029616" cy="988332"/>
          </a:xfrm>
        </p:spPr>
        <p:txBody>
          <a:bodyPr anchor="b">
            <a:normAutofit/>
          </a:bodyPr>
          <a:lstStyle/>
          <a:p>
            <a:r>
              <a:rPr lang="fr-FR" dirty="0"/>
              <a:t>Technologie utilisée : Elastic Cloud</a:t>
            </a:r>
          </a:p>
        </p:txBody>
      </p:sp>
      <p:pic>
        <p:nvPicPr>
          <p:cNvPr id="3" name="Espace réservé du contenu 7">
            <a:extLst>
              <a:ext uri="{FF2B5EF4-FFF2-40B4-BE49-F238E27FC236}">
                <a16:creationId xmlns:a16="http://schemas.microsoft.com/office/drawing/2014/main" id="{1241AB34-046E-5E00-5BC9-3D2040943516}"/>
              </a:ext>
            </a:extLst>
          </p:cNvPr>
          <p:cNvPicPr>
            <a:picLocks noGrp="1" noChangeAspect="1"/>
          </p:cNvPicPr>
          <p:nvPr>
            <p:ph sz="half" idx="1"/>
          </p:nvPr>
        </p:nvPicPr>
        <p:blipFill>
          <a:blip r:embed="rId2"/>
          <a:stretch>
            <a:fillRect/>
          </a:stretch>
        </p:blipFill>
        <p:spPr>
          <a:xfrm>
            <a:off x="581193" y="2729597"/>
            <a:ext cx="5422390" cy="2629859"/>
          </a:xfrm>
          <a:noFill/>
        </p:spPr>
      </p:pic>
      <p:sp>
        <p:nvSpPr>
          <p:cNvPr id="4" name="Espace réservé du contenu 3">
            <a:extLst>
              <a:ext uri="{FF2B5EF4-FFF2-40B4-BE49-F238E27FC236}">
                <a16:creationId xmlns:a16="http://schemas.microsoft.com/office/drawing/2014/main" id="{F4630C2D-BDA3-A0A8-8734-D137EE9F92C4}"/>
              </a:ext>
            </a:extLst>
          </p:cNvPr>
          <p:cNvSpPr>
            <a:spLocks noGrp="1"/>
          </p:cNvSpPr>
          <p:nvPr>
            <p:ph sz="half" idx="2"/>
          </p:nvPr>
        </p:nvSpPr>
        <p:spPr>
          <a:xfrm>
            <a:off x="6188417" y="2228003"/>
            <a:ext cx="5422392" cy="3633047"/>
          </a:xfrm>
        </p:spPr>
        <p:txBody>
          <a:bodyPr anchor="ctr">
            <a:normAutofit/>
          </a:bodyPr>
          <a:lstStyle/>
          <a:p>
            <a:pPr marL="0" indent="0">
              <a:buNone/>
            </a:pPr>
            <a:r>
              <a:rPr lang="fr-FR" b="1" dirty="0"/>
              <a:t>Avantages</a:t>
            </a:r>
          </a:p>
          <a:p>
            <a:r>
              <a:rPr lang="fr-FR" dirty="0">
                <a:solidFill>
                  <a:schemeClr val="accent6"/>
                </a:solidFill>
              </a:rPr>
              <a:t>Solution tout en un (</a:t>
            </a:r>
            <a:r>
              <a:rPr lang="fr-FR" dirty="0" err="1">
                <a:solidFill>
                  <a:schemeClr val="accent6"/>
                </a:solidFill>
              </a:rPr>
              <a:t>Logstash</a:t>
            </a:r>
            <a:r>
              <a:rPr lang="fr-FR" dirty="0">
                <a:solidFill>
                  <a:schemeClr val="accent6"/>
                </a:solidFill>
              </a:rPr>
              <a:t> / Elastic / Kibana)</a:t>
            </a:r>
          </a:p>
          <a:p>
            <a:r>
              <a:rPr lang="fr-FR" dirty="0">
                <a:solidFill>
                  <a:schemeClr val="accent6"/>
                </a:solidFill>
              </a:rPr>
              <a:t>Pas de code nécessaire (clique bouton)</a:t>
            </a:r>
          </a:p>
          <a:p>
            <a:r>
              <a:rPr lang="fr-FR" dirty="0">
                <a:solidFill>
                  <a:schemeClr val="accent6"/>
                </a:solidFill>
              </a:rPr>
              <a:t>Personnalisation avec les différents modules</a:t>
            </a:r>
          </a:p>
          <a:p>
            <a:r>
              <a:rPr lang="fr-FR" dirty="0">
                <a:solidFill>
                  <a:schemeClr val="accent6"/>
                </a:solidFill>
              </a:rPr>
              <a:t>Travaille collaboratif facilité</a:t>
            </a:r>
          </a:p>
          <a:p>
            <a:pPr marL="0" indent="0">
              <a:buNone/>
            </a:pPr>
            <a:r>
              <a:rPr lang="fr-FR" b="1" dirty="0"/>
              <a:t>Inconvénients</a:t>
            </a:r>
          </a:p>
          <a:p>
            <a:r>
              <a:rPr lang="fr-FR" dirty="0">
                <a:solidFill>
                  <a:srgbClr val="C00000"/>
                </a:solidFill>
              </a:rPr>
              <a:t>Payant (95 USD/mois)</a:t>
            </a:r>
          </a:p>
          <a:p>
            <a:endParaRPr lang="fr-FR" dirty="0"/>
          </a:p>
        </p:txBody>
      </p:sp>
      <p:sp>
        <p:nvSpPr>
          <p:cNvPr id="6" name="Espace réservé du numéro de diapositive 5">
            <a:extLst>
              <a:ext uri="{FF2B5EF4-FFF2-40B4-BE49-F238E27FC236}">
                <a16:creationId xmlns:a16="http://schemas.microsoft.com/office/drawing/2014/main" id="{FC2EF8BA-88D6-216A-A3AD-C1541D507EE6}"/>
              </a:ext>
            </a:extLst>
          </p:cNvPr>
          <p:cNvSpPr>
            <a:spLocks noGrp="1"/>
          </p:cNvSpPr>
          <p:nvPr>
            <p:ph type="sldNum" sz="quarter" idx="12"/>
          </p:nvPr>
        </p:nvSpPr>
        <p:spPr>
          <a:xfrm>
            <a:off x="10558300" y="5956137"/>
            <a:ext cx="1052510" cy="365125"/>
          </a:xfrm>
        </p:spPr>
        <p:txBody>
          <a:bodyPr anchor="ctr">
            <a:normAutofit/>
          </a:bodyPr>
          <a:lstStyle/>
          <a:p>
            <a:pPr rtl="0">
              <a:spcAft>
                <a:spcPts val="600"/>
              </a:spcAft>
            </a:pPr>
            <a:fld id="{D57F1E4F-1CFF-5643-939E-217C01CDF565}" type="slidenum">
              <a:rPr lang="fr-FR" noProof="0" smtClean="0"/>
              <a:pPr rtl="0">
                <a:spcAft>
                  <a:spcPts val="600"/>
                </a:spcAft>
              </a:pPr>
              <a:t>23</a:t>
            </a:fld>
            <a:endParaRPr lang="fr-FR" noProof="0"/>
          </a:p>
        </p:txBody>
      </p:sp>
    </p:spTree>
    <p:extLst>
      <p:ext uri="{BB962C8B-B14F-4D97-AF65-F5344CB8AC3E}">
        <p14:creationId xmlns:p14="http://schemas.microsoft.com/office/powerpoint/2010/main" val="105443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DBB9EB-3FBA-AFC4-5098-02C93C99DD89}"/>
              </a:ext>
            </a:extLst>
          </p:cNvPr>
          <p:cNvSpPr>
            <a:spLocks noGrp="1"/>
          </p:cNvSpPr>
          <p:nvPr>
            <p:ph type="title"/>
          </p:nvPr>
        </p:nvSpPr>
        <p:spPr>
          <a:xfrm>
            <a:off x="581193" y="729658"/>
            <a:ext cx="11029616" cy="988332"/>
          </a:xfrm>
        </p:spPr>
        <p:txBody>
          <a:bodyPr anchor="b">
            <a:normAutofit/>
          </a:bodyPr>
          <a:lstStyle/>
          <a:p>
            <a:r>
              <a:rPr lang="fr-FR" dirty="0"/>
              <a:t>Retour d’expérience du projet</a:t>
            </a:r>
          </a:p>
        </p:txBody>
      </p:sp>
      <p:pic>
        <p:nvPicPr>
          <p:cNvPr id="11" name="Graphique 10" descr="Avis des clients avec un remplissage uni">
            <a:extLst>
              <a:ext uri="{FF2B5EF4-FFF2-40B4-BE49-F238E27FC236}">
                <a16:creationId xmlns:a16="http://schemas.microsoft.com/office/drawing/2014/main" id="{0E82387E-5619-8F2A-CB36-ACC147EA42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5864" y="2228003"/>
            <a:ext cx="3633047" cy="3633047"/>
          </a:xfrm>
          <a:prstGeom prst="rect">
            <a:avLst/>
          </a:prstGeom>
        </p:spPr>
      </p:pic>
      <p:sp>
        <p:nvSpPr>
          <p:cNvPr id="4" name="Espace réservé du contenu 3">
            <a:extLst>
              <a:ext uri="{FF2B5EF4-FFF2-40B4-BE49-F238E27FC236}">
                <a16:creationId xmlns:a16="http://schemas.microsoft.com/office/drawing/2014/main" id="{F4630C2D-BDA3-A0A8-8734-D137EE9F92C4}"/>
              </a:ext>
            </a:extLst>
          </p:cNvPr>
          <p:cNvSpPr>
            <a:spLocks noGrp="1"/>
          </p:cNvSpPr>
          <p:nvPr>
            <p:ph sz="half" idx="2"/>
          </p:nvPr>
        </p:nvSpPr>
        <p:spPr>
          <a:xfrm>
            <a:off x="6188417" y="2228003"/>
            <a:ext cx="5422392" cy="3633047"/>
          </a:xfrm>
        </p:spPr>
        <p:txBody>
          <a:bodyPr anchor="ctr">
            <a:normAutofit/>
          </a:bodyPr>
          <a:lstStyle/>
          <a:p>
            <a:r>
              <a:rPr lang="fr-FR" dirty="0"/>
              <a:t>Sujet intéressant</a:t>
            </a:r>
          </a:p>
          <a:p>
            <a:r>
              <a:rPr lang="fr-FR" dirty="0"/>
              <a:t>Technologie sympathique et puissante</a:t>
            </a:r>
          </a:p>
          <a:p>
            <a:r>
              <a:rPr lang="fr-FR" dirty="0"/>
              <a:t>Permet de découvrir des aspects importants de la </a:t>
            </a:r>
            <a:r>
              <a:rPr lang="fr-FR" dirty="0" err="1"/>
              <a:t>cyber-sécurité</a:t>
            </a:r>
            <a:endParaRPr lang="fr-FR" dirty="0"/>
          </a:p>
          <a:p>
            <a:r>
              <a:rPr lang="fr-FR" dirty="0"/>
              <a:t>Meilleure compréhensions des logs en général</a:t>
            </a:r>
          </a:p>
          <a:p>
            <a:endParaRPr lang="fr-FR" dirty="0"/>
          </a:p>
        </p:txBody>
      </p:sp>
      <p:sp>
        <p:nvSpPr>
          <p:cNvPr id="6" name="Espace réservé du numéro de diapositive 5">
            <a:extLst>
              <a:ext uri="{FF2B5EF4-FFF2-40B4-BE49-F238E27FC236}">
                <a16:creationId xmlns:a16="http://schemas.microsoft.com/office/drawing/2014/main" id="{FC2EF8BA-88D6-216A-A3AD-C1541D507EE6}"/>
              </a:ext>
            </a:extLst>
          </p:cNvPr>
          <p:cNvSpPr>
            <a:spLocks noGrp="1"/>
          </p:cNvSpPr>
          <p:nvPr>
            <p:ph type="sldNum" sz="quarter" idx="12"/>
          </p:nvPr>
        </p:nvSpPr>
        <p:spPr>
          <a:xfrm>
            <a:off x="10558300" y="5956137"/>
            <a:ext cx="1052510" cy="365125"/>
          </a:xfrm>
        </p:spPr>
        <p:txBody>
          <a:bodyPr anchor="ctr">
            <a:normAutofit/>
          </a:bodyPr>
          <a:lstStyle/>
          <a:p>
            <a:pPr rtl="0">
              <a:spcAft>
                <a:spcPts val="600"/>
              </a:spcAft>
            </a:pPr>
            <a:fld id="{D57F1E4F-1CFF-5643-939E-217C01CDF565}" type="slidenum">
              <a:rPr lang="fr-FR" noProof="0" smtClean="0"/>
              <a:pPr rtl="0">
                <a:spcAft>
                  <a:spcPts val="600"/>
                </a:spcAft>
              </a:pPr>
              <a:t>24</a:t>
            </a:fld>
            <a:endParaRPr lang="fr-FR" noProof="0"/>
          </a:p>
        </p:txBody>
      </p:sp>
    </p:spTree>
    <p:extLst>
      <p:ext uri="{BB962C8B-B14F-4D97-AF65-F5344CB8AC3E}">
        <p14:creationId xmlns:p14="http://schemas.microsoft.com/office/powerpoint/2010/main" val="322580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e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r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rtlCol="0">
            <a:normAutofit/>
          </a:bodyPr>
          <a:lstStyle/>
          <a:p>
            <a:pPr rtl="0"/>
            <a:r>
              <a:rPr lang="fr-FR">
                <a:solidFill>
                  <a:srgbClr val="FFFFFF"/>
                </a:solidFill>
              </a:rPr>
              <a:t>Merci</a:t>
            </a:r>
          </a:p>
        </p:txBody>
      </p:sp>
      <p:sp>
        <p:nvSpPr>
          <p:cNvPr id="3" name="Sous-titr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rtlCol="0">
            <a:normAutofit/>
          </a:bodyPr>
          <a:lstStyle/>
          <a:p>
            <a:pPr rtl="0"/>
            <a:r>
              <a:rPr lang="fr-FR" dirty="0">
                <a:solidFill>
                  <a:schemeClr val="bg2"/>
                </a:solidFill>
              </a:rPr>
              <a:t>Clément Marie-</a:t>
            </a:r>
            <a:r>
              <a:rPr lang="fr-FR" dirty="0" err="1">
                <a:solidFill>
                  <a:schemeClr val="bg2"/>
                </a:solidFill>
              </a:rPr>
              <a:t>brisson</a:t>
            </a:r>
            <a:endParaRPr lang="fr-FR" dirty="0">
              <a:solidFill>
                <a:schemeClr val="bg2"/>
              </a:solidFill>
            </a:endParaRPr>
          </a:p>
          <a:p>
            <a:pPr rtl="0"/>
            <a:r>
              <a:rPr lang="fr-FR" dirty="0">
                <a:solidFill>
                  <a:schemeClr val="bg2"/>
                </a:solidFill>
              </a:rPr>
              <a:t>Alexis </a:t>
            </a:r>
            <a:r>
              <a:rPr lang="fr-FR" dirty="0" err="1">
                <a:solidFill>
                  <a:schemeClr val="bg2"/>
                </a:solidFill>
              </a:rPr>
              <a:t>guillotin</a:t>
            </a:r>
            <a:endParaRPr lang="fr-FR" dirty="0">
              <a:solidFill>
                <a:schemeClr val="bg2"/>
              </a:solidFill>
            </a:endParaRPr>
          </a:p>
          <a:p>
            <a:pPr rtl="0"/>
            <a:endParaRPr lang="fr-FR" dirty="0">
              <a:solidFill>
                <a:schemeClr val="bg2"/>
              </a:solidFill>
            </a:endParaRPr>
          </a:p>
          <a:p>
            <a:pPr rtl="0"/>
            <a:endParaRPr lang="fr-FR" dirty="0">
              <a:solidFill>
                <a:schemeClr val="bg2"/>
              </a:solidFill>
            </a:endParaRPr>
          </a:p>
          <a:p>
            <a:pPr rtl="0"/>
            <a:endParaRPr lang="fr-FR" dirty="0">
              <a:solidFill>
                <a:schemeClr val="bg2"/>
              </a:solidFill>
            </a:endParaRPr>
          </a:p>
          <a:p>
            <a:pPr rtl="0"/>
            <a:endParaRPr lang="fr-FR" dirty="0">
              <a:solidFill>
                <a:schemeClr val="bg2"/>
              </a:solidFill>
            </a:endParaRPr>
          </a:p>
          <a:p>
            <a:pPr rtl="0"/>
            <a:r>
              <a:rPr lang="fr-FR" dirty="0">
                <a:solidFill>
                  <a:schemeClr val="bg2"/>
                </a:solidFill>
              </a:rPr>
              <a:t>CNAM - 2023</a:t>
            </a:r>
          </a:p>
        </p:txBody>
      </p:sp>
      <p:pic>
        <p:nvPicPr>
          <p:cNvPr id="5" name="Image 4" descr="Valeurs numérique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4" name="Espace réservé du numéro de diapositive 3">
            <a:extLst>
              <a:ext uri="{FF2B5EF4-FFF2-40B4-BE49-F238E27FC236}">
                <a16:creationId xmlns:a16="http://schemas.microsoft.com/office/drawing/2014/main" id="{250C8DE8-028F-DE32-5EBF-F0BD6F321AE5}"/>
              </a:ext>
            </a:extLst>
          </p:cNvPr>
          <p:cNvSpPr>
            <a:spLocks noGrp="1"/>
          </p:cNvSpPr>
          <p:nvPr>
            <p:ph type="sldNum" sz="quarter" idx="12"/>
          </p:nvPr>
        </p:nvSpPr>
        <p:spPr/>
        <p:txBody>
          <a:bodyPr/>
          <a:lstStyle/>
          <a:p>
            <a:pPr rtl="0"/>
            <a:fld id="{D57F1E4F-1CFF-5643-939E-217C01CDF565}" type="slidenum">
              <a:rPr lang="fr-FR" noProof="0" smtClean="0"/>
              <a:pPr rtl="0"/>
              <a:t>25</a:t>
            </a:fld>
            <a:endParaRPr lang="fr-FR" noProof="0"/>
          </a:p>
        </p:txBody>
      </p:sp>
    </p:spTree>
    <p:extLst>
      <p:ext uri="{BB962C8B-B14F-4D97-AF65-F5344CB8AC3E}">
        <p14:creationId xmlns:p14="http://schemas.microsoft.com/office/powerpoint/2010/main" val="350134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DBB9EB-3FBA-AFC4-5098-02C93C99DD89}"/>
              </a:ext>
            </a:extLst>
          </p:cNvPr>
          <p:cNvSpPr>
            <a:spLocks noGrp="1"/>
          </p:cNvSpPr>
          <p:nvPr>
            <p:ph type="title"/>
          </p:nvPr>
        </p:nvSpPr>
        <p:spPr>
          <a:xfrm>
            <a:off x="581193" y="729658"/>
            <a:ext cx="11029616" cy="988332"/>
          </a:xfrm>
        </p:spPr>
        <p:txBody>
          <a:bodyPr anchor="b">
            <a:normAutofit/>
          </a:bodyPr>
          <a:lstStyle/>
          <a:p>
            <a:r>
              <a:rPr lang="fr-FR" dirty="0"/>
              <a:t>Projet </a:t>
            </a:r>
            <a:r>
              <a:rPr lang="fr-FR" dirty="0" err="1"/>
              <a:t>github</a:t>
            </a:r>
            <a:r>
              <a:rPr lang="fr-FR" dirty="0"/>
              <a:t> – database-for-logs</a:t>
            </a:r>
          </a:p>
        </p:txBody>
      </p:sp>
      <p:pic>
        <p:nvPicPr>
          <p:cNvPr id="9" name="Espace réservé du contenu 8" descr="Une image contenant texte&#10;&#10;Description générée automatiquement">
            <a:extLst>
              <a:ext uri="{FF2B5EF4-FFF2-40B4-BE49-F238E27FC236}">
                <a16:creationId xmlns:a16="http://schemas.microsoft.com/office/drawing/2014/main" id="{64E886B8-B72E-166A-858F-0FAA8344D526}"/>
              </a:ext>
            </a:extLst>
          </p:cNvPr>
          <p:cNvPicPr>
            <a:picLocks noGrp="1" noChangeAspect="1"/>
          </p:cNvPicPr>
          <p:nvPr>
            <p:ph sz="half" idx="1"/>
          </p:nvPr>
        </p:nvPicPr>
        <p:blipFill>
          <a:blip r:embed="rId2"/>
          <a:stretch>
            <a:fillRect/>
          </a:stretch>
        </p:blipFill>
        <p:spPr>
          <a:xfrm>
            <a:off x="581193" y="2680860"/>
            <a:ext cx="5422390" cy="2727333"/>
          </a:xfrm>
          <a:noFill/>
        </p:spPr>
      </p:pic>
      <p:sp>
        <p:nvSpPr>
          <p:cNvPr id="4" name="Espace réservé du contenu 3">
            <a:extLst>
              <a:ext uri="{FF2B5EF4-FFF2-40B4-BE49-F238E27FC236}">
                <a16:creationId xmlns:a16="http://schemas.microsoft.com/office/drawing/2014/main" id="{F4630C2D-BDA3-A0A8-8734-D137EE9F92C4}"/>
              </a:ext>
            </a:extLst>
          </p:cNvPr>
          <p:cNvSpPr>
            <a:spLocks noGrp="1"/>
          </p:cNvSpPr>
          <p:nvPr>
            <p:ph sz="half" idx="2"/>
          </p:nvPr>
        </p:nvSpPr>
        <p:spPr>
          <a:xfrm>
            <a:off x="6188417" y="2228003"/>
            <a:ext cx="5422392" cy="3633047"/>
          </a:xfrm>
        </p:spPr>
        <p:txBody>
          <a:bodyPr anchor="ctr">
            <a:normAutofit/>
          </a:bodyPr>
          <a:lstStyle/>
          <a:p>
            <a:r>
              <a:rPr lang="fr-FR" dirty="0">
                <a:hlinkClick r:id="rId3"/>
              </a:rPr>
              <a:t>https://github.com/AlexisGuillotin/database-for-logs</a:t>
            </a:r>
            <a:endParaRPr lang="fr-FR" dirty="0"/>
          </a:p>
        </p:txBody>
      </p:sp>
      <p:sp>
        <p:nvSpPr>
          <p:cNvPr id="6" name="Espace réservé du numéro de diapositive 5">
            <a:extLst>
              <a:ext uri="{FF2B5EF4-FFF2-40B4-BE49-F238E27FC236}">
                <a16:creationId xmlns:a16="http://schemas.microsoft.com/office/drawing/2014/main" id="{FC2EF8BA-88D6-216A-A3AD-C1541D507EE6}"/>
              </a:ext>
            </a:extLst>
          </p:cNvPr>
          <p:cNvSpPr>
            <a:spLocks noGrp="1"/>
          </p:cNvSpPr>
          <p:nvPr>
            <p:ph type="sldNum" sz="quarter" idx="12"/>
          </p:nvPr>
        </p:nvSpPr>
        <p:spPr>
          <a:xfrm>
            <a:off x="10558300" y="5956137"/>
            <a:ext cx="1052510" cy="365125"/>
          </a:xfrm>
        </p:spPr>
        <p:txBody>
          <a:bodyPr anchor="ctr">
            <a:normAutofit/>
          </a:bodyPr>
          <a:lstStyle/>
          <a:p>
            <a:pPr rtl="0">
              <a:spcAft>
                <a:spcPts val="600"/>
              </a:spcAft>
            </a:pPr>
            <a:fld id="{D57F1E4F-1CFF-5643-939E-217C01CDF565}" type="slidenum">
              <a:rPr lang="fr-FR" noProof="0" smtClean="0"/>
              <a:pPr rtl="0">
                <a:spcAft>
                  <a:spcPts val="600"/>
                </a:spcAft>
              </a:pPr>
              <a:t>26</a:t>
            </a:fld>
            <a:endParaRPr lang="fr-FR" noProof="0"/>
          </a:p>
        </p:txBody>
      </p:sp>
    </p:spTree>
    <p:extLst>
      <p:ext uri="{BB962C8B-B14F-4D97-AF65-F5344CB8AC3E}">
        <p14:creationId xmlns:p14="http://schemas.microsoft.com/office/powerpoint/2010/main" val="33398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816E62-C60A-3FD7-5DEB-0AAAC6A4B583}"/>
              </a:ext>
            </a:extLst>
          </p:cNvPr>
          <p:cNvSpPr>
            <a:spLocks noGrp="1"/>
          </p:cNvSpPr>
          <p:nvPr>
            <p:ph type="title"/>
          </p:nvPr>
        </p:nvSpPr>
        <p:spPr/>
        <p:txBody>
          <a:bodyPr/>
          <a:lstStyle/>
          <a:p>
            <a:r>
              <a:rPr lang="fr-FR" dirty="0"/>
              <a:t>Bibliographie</a:t>
            </a:r>
          </a:p>
        </p:txBody>
      </p:sp>
      <p:sp>
        <p:nvSpPr>
          <p:cNvPr id="3" name="Espace réservé du contenu 2">
            <a:extLst>
              <a:ext uri="{FF2B5EF4-FFF2-40B4-BE49-F238E27FC236}">
                <a16:creationId xmlns:a16="http://schemas.microsoft.com/office/drawing/2014/main" id="{B99FB9A0-D472-0377-897D-60D977DE43EF}"/>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Comparatif database:</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https://eventuallycoding.com/2013/11/05/comparaison-de-moteurs-de-base-de-donnees-pour-du-stockage-de-logs/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Comparatif database:</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https://dzone.com/articles/5-data-storages-for-better-log-management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b="1" dirty="0">
                <a:effectLst/>
                <a:latin typeface="Calibri" panose="020F0502020204030204" pitchFamily="34" charset="0"/>
                <a:ea typeface="Calibri" panose="020F0502020204030204" pitchFamily="34" charset="0"/>
                <a:cs typeface="Times New Roman" panose="02020603050405020304" pitchFamily="18" charset="0"/>
              </a:rPr>
              <a:t>Log monitoring:</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https://www.elastic.co/fr/observability/log-monitoring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b="1" dirty="0">
                <a:effectLst/>
                <a:latin typeface="Calibri" panose="020F0502020204030204" pitchFamily="34" charset="0"/>
                <a:ea typeface="Calibri" panose="020F0502020204030204" pitchFamily="34" charset="0"/>
                <a:cs typeface="Times New Roman" panose="02020603050405020304" pitchFamily="18" charset="0"/>
              </a:rPr>
              <a:t>Tuto complet:</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https://medium.com/@vitalypanukhin/elasticsearch-elk-stack-for-log-management-8f4e61a60239</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nl-NL" sz="1800" b="1" dirty="0">
                <a:effectLst/>
                <a:latin typeface="Calibri" panose="020F0502020204030204" pitchFamily="34" charset="0"/>
                <a:ea typeface="Calibri" panose="020F0502020204030204" pitchFamily="34" charset="0"/>
                <a:cs typeface="Times New Roman" panose="02020603050405020304" pitchFamily="18" charset="0"/>
              </a:rPr>
              <a:t>Install ELK Ubuntu:</a:t>
            </a:r>
            <a:r>
              <a:rPr lang="nl-NL" sz="1800" dirty="0">
                <a:effectLst/>
                <a:latin typeface="Calibri" panose="020F0502020204030204" pitchFamily="34" charset="0"/>
                <a:ea typeface="Calibri" panose="020F0502020204030204" pitchFamily="34" charset="0"/>
                <a:cs typeface="Times New Roman" panose="02020603050405020304" pitchFamily="18" charset="0"/>
              </a:rPr>
              <a:t> </a:t>
            </a:r>
            <a:r>
              <a:rPr lang="nl-NL"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https://infosecwriteups.com/how-to-install-elastic-stack-on-ubuntu-22-04-lts-a2f1b00eced</a:t>
            </a:r>
            <a:endPar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fr-FR" b="1" dirty="0">
                <a:solidFill>
                  <a:schemeClr val="tx1"/>
                </a:solidFill>
                <a:latin typeface="Calibri" panose="020F0502020204030204" pitchFamily="34" charset="0"/>
                <a:ea typeface="Calibri" panose="020F0502020204030204" pitchFamily="34" charset="0"/>
                <a:cs typeface="Times New Roman" panose="02020603050405020304" pitchFamily="18" charset="0"/>
              </a:rPr>
              <a:t>Documentation ELK :</a:t>
            </a:r>
            <a:r>
              <a:rPr lang="fr-FR"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fr-FR"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7"/>
              </a:rPr>
              <a:t>https://www.elastic.co/guide/</a:t>
            </a:r>
            <a:endParaRPr lang="fr-FR"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a:extLst>
              <a:ext uri="{FF2B5EF4-FFF2-40B4-BE49-F238E27FC236}">
                <a16:creationId xmlns:a16="http://schemas.microsoft.com/office/drawing/2014/main" id="{053DE7CA-986F-5C13-FB15-8F1B7C1CB503}"/>
              </a:ext>
            </a:extLst>
          </p:cNvPr>
          <p:cNvSpPr>
            <a:spLocks noGrp="1"/>
          </p:cNvSpPr>
          <p:nvPr>
            <p:ph type="sldNum" sz="quarter" idx="12"/>
          </p:nvPr>
        </p:nvSpPr>
        <p:spPr/>
        <p:txBody>
          <a:bodyPr/>
          <a:lstStyle/>
          <a:p>
            <a:pPr rtl="0"/>
            <a:fld id="{D57F1E4F-1CFF-5643-939E-217C01CDF565}" type="slidenum">
              <a:rPr lang="fr-FR" noProof="0" smtClean="0"/>
              <a:pPr rtl="0"/>
              <a:t>27</a:t>
            </a:fld>
            <a:endParaRPr lang="fr-FR" noProof="0"/>
          </a:p>
        </p:txBody>
      </p:sp>
    </p:spTree>
    <p:extLst>
      <p:ext uri="{BB962C8B-B14F-4D97-AF65-F5344CB8AC3E}">
        <p14:creationId xmlns:p14="http://schemas.microsoft.com/office/powerpoint/2010/main" val="81524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1B1AAE-E4F6-7492-7678-4C5C6A551E76}"/>
              </a:ext>
            </a:extLst>
          </p:cNvPr>
          <p:cNvSpPr>
            <a:spLocks noGrp="1"/>
          </p:cNvSpPr>
          <p:nvPr>
            <p:ph type="title"/>
          </p:nvPr>
        </p:nvSpPr>
        <p:spPr/>
        <p:txBody>
          <a:bodyPr/>
          <a:lstStyle/>
          <a:p>
            <a:r>
              <a:rPr lang="fr-FR" dirty="0"/>
              <a:t>Description projet</a:t>
            </a:r>
          </a:p>
        </p:txBody>
      </p:sp>
      <p:sp>
        <p:nvSpPr>
          <p:cNvPr id="3" name="Espace réservé du texte 2">
            <a:extLst>
              <a:ext uri="{FF2B5EF4-FFF2-40B4-BE49-F238E27FC236}">
                <a16:creationId xmlns:a16="http://schemas.microsoft.com/office/drawing/2014/main" id="{A1354779-742D-74A4-2999-0A2DB2C2A073}"/>
              </a:ext>
            </a:extLst>
          </p:cNvPr>
          <p:cNvSpPr>
            <a:spLocks noGrp="1"/>
          </p:cNvSpPr>
          <p:nvPr>
            <p:ph type="body" idx="1"/>
          </p:nvPr>
        </p:nvSpPr>
        <p:spPr/>
        <p:txBody>
          <a:bodyPr/>
          <a:lstStyle/>
          <a:p>
            <a:r>
              <a:rPr lang="fr-FR" dirty="0"/>
              <a:t>Stockage &amp; Analyse des logs </a:t>
            </a:r>
          </a:p>
        </p:txBody>
      </p:sp>
      <p:sp>
        <p:nvSpPr>
          <p:cNvPr id="4" name="Espace réservé du numéro de diapositive 3">
            <a:extLst>
              <a:ext uri="{FF2B5EF4-FFF2-40B4-BE49-F238E27FC236}">
                <a16:creationId xmlns:a16="http://schemas.microsoft.com/office/drawing/2014/main" id="{A2C7A37C-9E16-A5AA-3C46-B212B0FE675C}"/>
              </a:ext>
            </a:extLst>
          </p:cNvPr>
          <p:cNvSpPr>
            <a:spLocks noGrp="1"/>
          </p:cNvSpPr>
          <p:nvPr>
            <p:ph type="sldNum" sz="quarter" idx="12"/>
          </p:nvPr>
        </p:nvSpPr>
        <p:spPr/>
        <p:txBody>
          <a:bodyPr/>
          <a:lstStyle/>
          <a:p>
            <a:pPr rtl="0"/>
            <a:fld id="{D57F1E4F-1CFF-5643-939E-217C01CDF565}" type="slidenum">
              <a:rPr lang="fr-FR" noProof="0" smtClean="0"/>
              <a:pPr rtl="0"/>
              <a:t>3</a:t>
            </a:fld>
            <a:endParaRPr lang="fr-FR" noProof="0"/>
          </a:p>
        </p:txBody>
      </p:sp>
      <p:sp>
        <p:nvSpPr>
          <p:cNvPr id="5" name="Rectangle 4" descr="Coche">
            <a:extLst>
              <a:ext uri="{FF2B5EF4-FFF2-40B4-BE49-F238E27FC236}">
                <a16:creationId xmlns:a16="http://schemas.microsoft.com/office/drawing/2014/main" id="{B432BDE0-BAFB-FDB4-B9FC-E5429F644512}"/>
              </a:ext>
            </a:extLst>
          </p:cNvPr>
          <p:cNvSpPr/>
          <p:nvPr/>
        </p:nvSpPr>
        <p:spPr>
          <a:xfrm>
            <a:off x="4493578" y="1441489"/>
            <a:ext cx="3204842" cy="320484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1610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fr-FR" dirty="0"/>
              <a:t>Analyse des logs </a:t>
            </a:r>
          </a:p>
        </p:txBody>
      </p:sp>
      <p:pic>
        <p:nvPicPr>
          <p:cNvPr id="6" name="Espace réservé du contenu 5" descr="Une image contenant texte&#10;&#10;Description générée automatiquement">
            <a:extLst>
              <a:ext uri="{FF2B5EF4-FFF2-40B4-BE49-F238E27FC236}">
                <a16:creationId xmlns:a16="http://schemas.microsoft.com/office/drawing/2014/main" id="{3BDF9CEC-F682-090F-F18E-AFAFF16FF4D7}"/>
              </a:ext>
            </a:extLst>
          </p:cNvPr>
          <p:cNvPicPr>
            <a:picLocks noGrp="1" noChangeAspect="1"/>
          </p:cNvPicPr>
          <p:nvPr>
            <p:ph sz="half" idx="1"/>
          </p:nvPr>
        </p:nvPicPr>
        <p:blipFill>
          <a:blip r:embed="rId3"/>
          <a:stretch>
            <a:fillRect/>
          </a:stretch>
        </p:blipFill>
        <p:spPr>
          <a:xfrm>
            <a:off x="581025" y="2240138"/>
            <a:ext cx="5422900" cy="3608036"/>
          </a:xfrm>
        </p:spPr>
      </p:pic>
      <p:sp>
        <p:nvSpPr>
          <p:cNvPr id="8" name="Espace réservé du contenu 7">
            <a:extLst>
              <a:ext uri="{FF2B5EF4-FFF2-40B4-BE49-F238E27FC236}">
                <a16:creationId xmlns:a16="http://schemas.microsoft.com/office/drawing/2014/main" id="{C76D2AA2-A371-AB9C-B62C-181DDBBFF56B}"/>
              </a:ext>
            </a:extLst>
          </p:cNvPr>
          <p:cNvSpPr>
            <a:spLocks noGrp="1"/>
          </p:cNvSpPr>
          <p:nvPr>
            <p:ph sz="half" idx="2"/>
          </p:nvPr>
        </p:nvSpPr>
        <p:spPr/>
        <p:txBody>
          <a:bodyPr/>
          <a:lstStyle/>
          <a:p>
            <a:pPr marL="0" indent="0" algn="just">
              <a:buNone/>
            </a:pPr>
            <a:r>
              <a:rPr lang="fr-FR" b="1" i="0" u="sng" dirty="0">
                <a:solidFill>
                  <a:srgbClr val="1D2125"/>
                </a:solidFill>
                <a:effectLst/>
              </a:rPr>
              <a:t>Sujet :</a:t>
            </a:r>
            <a:r>
              <a:rPr lang="fr-FR" b="0" i="0" dirty="0">
                <a:solidFill>
                  <a:srgbClr val="1D2125"/>
                </a:solidFill>
                <a:effectLst/>
              </a:rPr>
              <a:t>  Mettre en œuvre une base de données dont l'objectif est d'héberger les journaux (logs) d'équipements, logiciels, systèmes d'exploitation, équipements dans le but de permettre l'analyse à froid et à chaud.</a:t>
            </a:r>
          </a:p>
          <a:p>
            <a:pPr marL="0" indent="0" algn="just">
              <a:buNone/>
            </a:pPr>
            <a:r>
              <a:rPr lang="fr-FR" b="0" i="0" dirty="0">
                <a:solidFill>
                  <a:srgbClr val="1D2125"/>
                </a:solidFill>
                <a:effectLst/>
              </a:rPr>
              <a:t>Faire une démonstration sur un exemple concret (Cybersécurité: tentative d'intrusion ou dysfonctionnement pour analyse et correction  de bugs, ...)</a:t>
            </a:r>
            <a:endParaRPr lang="fr-FR" dirty="0"/>
          </a:p>
        </p:txBody>
      </p:sp>
      <p:sp>
        <p:nvSpPr>
          <p:cNvPr id="3" name="Espace réservé du numéro de diapositive 2">
            <a:extLst>
              <a:ext uri="{FF2B5EF4-FFF2-40B4-BE49-F238E27FC236}">
                <a16:creationId xmlns:a16="http://schemas.microsoft.com/office/drawing/2014/main" id="{1E6DB9D4-690D-CBA7-3221-5AB806A122D9}"/>
              </a:ext>
            </a:extLst>
          </p:cNvPr>
          <p:cNvSpPr>
            <a:spLocks noGrp="1"/>
          </p:cNvSpPr>
          <p:nvPr>
            <p:ph type="sldNum" sz="quarter" idx="12"/>
          </p:nvPr>
        </p:nvSpPr>
        <p:spPr/>
        <p:txBody>
          <a:bodyPr/>
          <a:lstStyle/>
          <a:p>
            <a:pPr rtl="0"/>
            <a:fld id="{D57F1E4F-1CFF-5643-939E-217C01CDF565}" type="slidenum">
              <a:rPr lang="fr-FR" noProof="0" smtClean="0"/>
              <a:pPr rtl="0"/>
              <a:t>4</a:t>
            </a:fld>
            <a:endParaRPr lang="fr-FR" noProof="0"/>
          </a:p>
        </p:txBody>
      </p:sp>
    </p:spTree>
    <p:extLst>
      <p:ext uri="{BB962C8B-B14F-4D97-AF65-F5344CB8AC3E}">
        <p14:creationId xmlns:p14="http://schemas.microsoft.com/office/powerpoint/2010/main" val="49760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fr-FR" dirty="0"/>
              <a:t>Comparaison des bases possibles</a:t>
            </a:r>
          </a:p>
        </p:txBody>
      </p:sp>
      <p:pic>
        <p:nvPicPr>
          <p:cNvPr id="10" name="Graphique 9">
            <a:extLst>
              <a:ext uri="{FF2B5EF4-FFF2-40B4-BE49-F238E27FC236}">
                <a16:creationId xmlns:a16="http://schemas.microsoft.com/office/drawing/2014/main" id="{D340D2DA-BA7E-65A2-6F11-9C19BD1027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0052" y="2355089"/>
            <a:ext cx="1512362" cy="1512362"/>
          </a:xfrm>
          <a:prstGeom prst="rect">
            <a:avLst/>
          </a:prstGeom>
        </p:spPr>
      </p:pic>
      <p:pic>
        <p:nvPicPr>
          <p:cNvPr id="20" name="Image 19">
            <a:extLst>
              <a:ext uri="{FF2B5EF4-FFF2-40B4-BE49-F238E27FC236}">
                <a16:creationId xmlns:a16="http://schemas.microsoft.com/office/drawing/2014/main" id="{BDC1DECF-C54D-1B72-8EF2-7FECCA7B46A9}"/>
              </a:ext>
            </a:extLst>
          </p:cNvPr>
          <p:cNvPicPr>
            <a:picLocks noChangeAspect="1"/>
          </p:cNvPicPr>
          <p:nvPr/>
        </p:nvPicPr>
        <p:blipFill>
          <a:blip r:embed="rId5"/>
          <a:stretch>
            <a:fillRect/>
          </a:stretch>
        </p:blipFill>
        <p:spPr>
          <a:xfrm>
            <a:off x="2213917" y="4085477"/>
            <a:ext cx="2335573" cy="1565564"/>
          </a:xfrm>
          <a:prstGeom prst="rect">
            <a:avLst/>
          </a:prstGeom>
        </p:spPr>
      </p:pic>
      <p:pic>
        <p:nvPicPr>
          <p:cNvPr id="22" name="Image 21">
            <a:extLst>
              <a:ext uri="{FF2B5EF4-FFF2-40B4-BE49-F238E27FC236}">
                <a16:creationId xmlns:a16="http://schemas.microsoft.com/office/drawing/2014/main" id="{1A0F0F5C-9488-B152-11AA-C12EF069DAD5}"/>
              </a:ext>
            </a:extLst>
          </p:cNvPr>
          <p:cNvPicPr>
            <a:picLocks noChangeAspect="1"/>
          </p:cNvPicPr>
          <p:nvPr/>
        </p:nvPicPr>
        <p:blipFill>
          <a:blip r:embed="rId6"/>
          <a:stretch>
            <a:fillRect/>
          </a:stretch>
        </p:blipFill>
        <p:spPr>
          <a:xfrm>
            <a:off x="7852151" y="4338297"/>
            <a:ext cx="2048164" cy="1059925"/>
          </a:xfrm>
          <a:prstGeom prst="rect">
            <a:avLst/>
          </a:prstGeom>
        </p:spPr>
      </p:pic>
      <p:pic>
        <p:nvPicPr>
          <p:cNvPr id="24" name="Image 23">
            <a:extLst>
              <a:ext uri="{FF2B5EF4-FFF2-40B4-BE49-F238E27FC236}">
                <a16:creationId xmlns:a16="http://schemas.microsoft.com/office/drawing/2014/main" id="{D2D5F69A-CA50-A6B3-3FBC-4C281AB7C422}"/>
              </a:ext>
            </a:extLst>
          </p:cNvPr>
          <p:cNvPicPr>
            <a:picLocks noChangeAspect="1"/>
          </p:cNvPicPr>
          <p:nvPr/>
        </p:nvPicPr>
        <p:blipFill>
          <a:blip r:embed="rId7"/>
          <a:stretch>
            <a:fillRect/>
          </a:stretch>
        </p:blipFill>
        <p:spPr>
          <a:xfrm>
            <a:off x="1788432" y="2679344"/>
            <a:ext cx="3186545" cy="863852"/>
          </a:xfrm>
          <a:prstGeom prst="rect">
            <a:avLst/>
          </a:prstGeom>
        </p:spPr>
      </p:pic>
      <p:sp>
        <p:nvSpPr>
          <p:cNvPr id="3" name="Espace réservé du numéro de diapositive 2">
            <a:extLst>
              <a:ext uri="{FF2B5EF4-FFF2-40B4-BE49-F238E27FC236}">
                <a16:creationId xmlns:a16="http://schemas.microsoft.com/office/drawing/2014/main" id="{1B8F5F03-8191-5C9B-CFF1-00E77B7C11D9}"/>
              </a:ext>
            </a:extLst>
          </p:cNvPr>
          <p:cNvSpPr>
            <a:spLocks noGrp="1"/>
          </p:cNvSpPr>
          <p:nvPr>
            <p:ph type="sldNum" sz="quarter" idx="12"/>
          </p:nvPr>
        </p:nvSpPr>
        <p:spPr/>
        <p:txBody>
          <a:bodyPr/>
          <a:lstStyle/>
          <a:p>
            <a:pPr rtl="0"/>
            <a:fld id="{D57F1E4F-1CFF-5643-939E-217C01CDF565}" type="slidenum">
              <a:rPr lang="fr-FR" noProof="0" smtClean="0"/>
              <a:pPr rtl="0"/>
              <a:t>5</a:t>
            </a:fld>
            <a:endParaRPr lang="fr-FR" noProof="0"/>
          </a:p>
        </p:txBody>
      </p:sp>
    </p:spTree>
    <p:extLst>
      <p:ext uri="{BB962C8B-B14F-4D97-AF65-F5344CB8AC3E}">
        <p14:creationId xmlns:p14="http://schemas.microsoft.com/office/powerpoint/2010/main" val="246658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350D3C-6ACF-B4EF-2096-29376F751840}"/>
              </a:ext>
            </a:extLst>
          </p:cNvPr>
          <p:cNvSpPr>
            <a:spLocks noGrp="1"/>
          </p:cNvSpPr>
          <p:nvPr>
            <p:ph type="title"/>
          </p:nvPr>
        </p:nvSpPr>
        <p:spPr>
          <a:xfrm>
            <a:off x="581192" y="5262296"/>
            <a:ext cx="4909445" cy="689514"/>
          </a:xfrm>
        </p:spPr>
        <p:txBody>
          <a:bodyPr anchor="ctr">
            <a:normAutofit/>
          </a:bodyPr>
          <a:lstStyle/>
          <a:p>
            <a:r>
              <a:rPr lang="en-US" dirty="0" err="1"/>
              <a:t>Besoins</a:t>
            </a:r>
            <a:endParaRPr lang="en-US" dirty="0"/>
          </a:p>
        </p:txBody>
      </p:sp>
      <p:graphicFrame>
        <p:nvGraphicFramePr>
          <p:cNvPr id="16" name="Content Placeholder 3">
            <a:extLst>
              <a:ext uri="{FF2B5EF4-FFF2-40B4-BE49-F238E27FC236}">
                <a16:creationId xmlns:a16="http://schemas.microsoft.com/office/drawing/2014/main" id="{F443BD66-DAB4-B93F-ECED-E31A36ECE718}"/>
              </a:ext>
            </a:extLst>
          </p:cNvPr>
          <p:cNvGraphicFramePr>
            <a:graphicFrameLocks noGrp="1"/>
          </p:cNvGraphicFramePr>
          <p:nvPr>
            <p:ph idx="1"/>
            <p:extLst>
              <p:ext uri="{D42A27DB-BD31-4B8C-83A1-F6EECF244321}">
                <p14:modId xmlns:p14="http://schemas.microsoft.com/office/powerpoint/2010/main" val="2205475462"/>
              </p:ext>
            </p:extLst>
          </p:nvPr>
        </p:nvGraphicFramePr>
        <p:xfrm>
          <a:off x="447816" y="601200"/>
          <a:ext cx="11292840" cy="42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Espace réservé du texte 6">
            <a:extLst>
              <a:ext uri="{FF2B5EF4-FFF2-40B4-BE49-F238E27FC236}">
                <a16:creationId xmlns:a16="http://schemas.microsoft.com/office/drawing/2014/main" id="{E3C52121-93E4-5B60-4CEF-60D284F9DBD3}"/>
              </a:ext>
            </a:extLst>
          </p:cNvPr>
          <p:cNvSpPr>
            <a:spLocks noGrp="1"/>
          </p:cNvSpPr>
          <p:nvPr>
            <p:ph type="body" sz="half" idx="2"/>
          </p:nvPr>
        </p:nvSpPr>
        <p:spPr/>
        <p:txBody>
          <a:bodyPr/>
          <a:lstStyle/>
          <a:p>
            <a:endParaRPr lang="fr-FR"/>
          </a:p>
        </p:txBody>
      </p:sp>
      <p:sp>
        <p:nvSpPr>
          <p:cNvPr id="8" name="ZoneTexte 7">
            <a:extLst>
              <a:ext uri="{FF2B5EF4-FFF2-40B4-BE49-F238E27FC236}">
                <a16:creationId xmlns:a16="http://schemas.microsoft.com/office/drawing/2014/main" id="{01895690-66BD-D715-411D-2EE8A2CBE6C5}"/>
              </a:ext>
            </a:extLst>
          </p:cNvPr>
          <p:cNvSpPr txBox="1"/>
          <p:nvPr/>
        </p:nvSpPr>
        <p:spPr>
          <a:xfrm>
            <a:off x="863958" y="4436668"/>
            <a:ext cx="10460556" cy="369332"/>
          </a:xfrm>
          <a:prstGeom prst="rect">
            <a:avLst/>
          </a:prstGeom>
          <a:noFill/>
        </p:spPr>
        <p:txBody>
          <a:bodyPr wrap="none" rtlCol="0">
            <a:spAutoFit/>
          </a:bodyPr>
          <a:lstStyle/>
          <a:p>
            <a:r>
              <a:rPr lang="fr-FR" sz="1800" dirty="0">
                <a:effectLst/>
                <a:ea typeface="Calibri" panose="020F0502020204030204" pitchFamily="34" charset="0"/>
                <a:cs typeface="Times New Roman" panose="02020603050405020304" pitchFamily="18" charset="0"/>
              </a:rPr>
              <a:t>Pour être performant dans le stockage de logs, une base de données doit pouvoir couvrir ces différents points</a:t>
            </a:r>
            <a:endParaRPr lang="fr-FR" dirty="0"/>
          </a:p>
        </p:txBody>
      </p:sp>
      <p:sp>
        <p:nvSpPr>
          <p:cNvPr id="2" name="Espace réservé du numéro de diapositive 1">
            <a:extLst>
              <a:ext uri="{FF2B5EF4-FFF2-40B4-BE49-F238E27FC236}">
                <a16:creationId xmlns:a16="http://schemas.microsoft.com/office/drawing/2014/main" id="{F3DC9874-524C-8F4B-9235-330CB4FE9700}"/>
              </a:ext>
            </a:extLst>
          </p:cNvPr>
          <p:cNvSpPr>
            <a:spLocks noGrp="1"/>
          </p:cNvSpPr>
          <p:nvPr>
            <p:ph type="sldNum" sz="quarter" idx="12"/>
          </p:nvPr>
        </p:nvSpPr>
        <p:spPr/>
        <p:txBody>
          <a:bodyPr/>
          <a:lstStyle/>
          <a:p>
            <a:pPr rtl="0"/>
            <a:fld id="{D57F1E4F-1CFF-5643-939E-217C01CDF565}" type="slidenum">
              <a:rPr lang="fr-FR" noProof="0" smtClean="0"/>
              <a:pPr rtl="0"/>
              <a:t>6</a:t>
            </a:fld>
            <a:endParaRPr lang="fr-FR" noProof="0" dirty="0"/>
          </a:p>
        </p:txBody>
      </p:sp>
    </p:spTree>
    <p:extLst>
      <p:ext uri="{BB962C8B-B14F-4D97-AF65-F5344CB8AC3E}">
        <p14:creationId xmlns:p14="http://schemas.microsoft.com/office/powerpoint/2010/main" val="423445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350D3C-6ACF-B4EF-2096-29376F751840}"/>
              </a:ext>
            </a:extLst>
          </p:cNvPr>
          <p:cNvSpPr>
            <a:spLocks noGrp="1"/>
          </p:cNvSpPr>
          <p:nvPr>
            <p:ph type="title"/>
          </p:nvPr>
        </p:nvSpPr>
        <p:spPr>
          <a:xfrm>
            <a:off x="581193" y="729658"/>
            <a:ext cx="11029616" cy="988332"/>
          </a:xfrm>
        </p:spPr>
        <p:txBody>
          <a:bodyPr/>
          <a:lstStyle/>
          <a:p>
            <a:r>
              <a:rPr lang="en-US" dirty="0" err="1"/>
              <a:t>Comparatif</a:t>
            </a:r>
            <a:endParaRPr lang="en-US" dirty="0"/>
          </a:p>
        </p:txBody>
      </p:sp>
      <p:pic>
        <p:nvPicPr>
          <p:cNvPr id="3" name="Espace réservé du contenu 2">
            <a:extLst>
              <a:ext uri="{FF2B5EF4-FFF2-40B4-BE49-F238E27FC236}">
                <a16:creationId xmlns:a16="http://schemas.microsoft.com/office/drawing/2014/main" id="{AEE2A3CF-BC45-D592-5867-197CB63FDF69}"/>
              </a:ext>
            </a:extLst>
          </p:cNvPr>
          <p:cNvPicPr>
            <a:picLocks noGrp="1" noChangeAspect="1"/>
          </p:cNvPicPr>
          <p:nvPr>
            <p:ph sz="half" idx="1"/>
          </p:nvPr>
        </p:nvPicPr>
        <p:blipFill>
          <a:blip r:embed="rId2"/>
          <a:stretch>
            <a:fillRect/>
          </a:stretch>
        </p:blipFill>
        <p:spPr>
          <a:xfrm>
            <a:off x="923984" y="2227263"/>
            <a:ext cx="4736981" cy="3633787"/>
          </a:xfrm>
        </p:spPr>
      </p:pic>
      <p:pic>
        <p:nvPicPr>
          <p:cNvPr id="5" name="Espace réservé du contenu 4">
            <a:extLst>
              <a:ext uri="{FF2B5EF4-FFF2-40B4-BE49-F238E27FC236}">
                <a16:creationId xmlns:a16="http://schemas.microsoft.com/office/drawing/2014/main" id="{FB7C9A44-DA15-C939-0AC3-2D312B8A13A0}"/>
              </a:ext>
            </a:extLst>
          </p:cNvPr>
          <p:cNvPicPr>
            <a:picLocks noGrp="1" noChangeAspect="1"/>
          </p:cNvPicPr>
          <p:nvPr>
            <p:ph sz="half" idx="2"/>
          </p:nvPr>
        </p:nvPicPr>
        <p:blipFill>
          <a:blip r:embed="rId3"/>
          <a:stretch>
            <a:fillRect/>
          </a:stretch>
        </p:blipFill>
        <p:spPr>
          <a:xfrm>
            <a:off x="6754495" y="2504916"/>
            <a:ext cx="4290060" cy="3078480"/>
          </a:xfrm>
        </p:spPr>
      </p:pic>
      <p:sp>
        <p:nvSpPr>
          <p:cNvPr id="6" name="ZoneTexte 5">
            <a:extLst>
              <a:ext uri="{FF2B5EF4-FFF2-40B4-BE49-F238E27FC236}">
                <a16:creationId xmlns:a16="http://schemas.microsoft.com/office/drawing/2014/main" id="{83FE7A38-61DD-4595-D225-760B077F5FAE}"/>
              </a:ext>
            </a:extLst>
          </p:cNvPr>
          <p:cNvSpPr txBox="1"/>
          <p:nvPr/>
        </p:nvSpPr>
        <p:spPr>
          <a:xfrm>
            <a:off x="923984" y="5861050"/>
            <a:ext cx="2231508" cy="369332"/>
          </a:xfrm>
          <a:prstGeom prst="rect">
            <a:avLst/>
          </a:prstGeom>
          <a:noFill/>
        </p:spPr>
        <p:txBody>
          <a:bodyPr wrap="none" rtlCol="0">
            <a:spAutoFit/>
          </a:bodyPr>
          <a:lstStyle/>
          <a:p>
            <a:r>
              <a:rPr lang="fr-FR" i="1" dirty="0"/>
              <a:t>Comparatif en insertion</a:t>
            </a:r>
          </a:p>
        </p:txBody>
      </p:sp>
      <p:sp>
        <p:nvSpPr>
          <p:cNvPr id="7" name="ZoneTexte 6">
            <a:extLst>
              <a:ext uri="{FF2B5EF4-FFF2-40B4-BE49-F238E27FC236}">
                <a16:creationId xmlns:a16="http://schemas.microsoft.com/office/drawing/2014/main" id="{7DE5D0D0-FC68-C62C-454D-64A815D97639}"/>
              </a:ext>
            </a:extLst>
          </p:cNvPr>
          <p:cNvSpPr txBox="1"/>
          <p:nvPr/>
        </p:nvSpPr>
        <p:spPr>
          <a:xfrm>
            <a:off x="6754495" y="5583396"/>
            <a:ext cx="2070952" cy="369332"/>
          </a:xfrm>
          <a:prstGeom prst="rect">
            <a:avLst/>
          </a:prstGeom>
          <a:noFill/>
        </p:spPr>
        <p:txBody>
          <a:bodyPr wrap="none" rtlCol="0">
            <a:spAutoFit/>
          </a:bodyPr>
          <a:lstStyle/>
          <a:p>
            <a:r>
              <a:rPr lang="fr-FR" i="1" dirty="0"/>
              <a:t>Comparatif en lecture</a:t>
            </a:r>
          </a:p>
        </p:txBody>
      </p:sp>
      <p:sp>
        <p:nvSpPr>
          <p:cNvPr id="2" name="Espace réservé du numéro de diapositive 1">
            <a:extLst>
              <a:ext uri="{FF2B5EF4-FFF2-40B4-BE49-F238E27FC236}">
                <a16:creationId xmlns:a16="http://schemas.microsoft.com/office/drawing/2014/main" id="{900FE1FE-3DC1-591E-60C9-3F2A0CF3C49C}"/>
              </a:ext>
            </a:extLst>
          </p:cNvPr>
          <p:cNvSpPr>
            <a:spLocks noGrp="1"/>
          </p:cNvSpPr>
          <p:nvPr>
            <p:ph type="sldNum" sz="quarter" idx="12"/>
          </p:nvPr>
        </p:nvSpPr>
        <p:spPr/>
        <p:txBody>
          <a:bodyPr/>
          <a:lstStyle/>
          <a:p>
            <a:pPr rtl="0"/>
            <a:fld id="{D57F1E4F-1CFF-5643-939E-217C01CDF565}" type="slidenum">
              <a:rPr lang="fr-FR" noProof="0" smtClean="0"/>
              <a:pPr rtl="0"/>
              <a:t>7</a:t>
            </a:fld>
            <a:endParaRPr lang="fr-FR" noProof="0" dirty="0"/>
          </a:p>
        </p:txBody>
      </p:sp>
    </p:spTree>
    <p:extLst>
      <p:ext uri="{BB962C8B-B14F-4D97-AF65-F5344CB8AC3E}">
        <p14:creationId xmlns:p14="http://schemas.microsoft.com/office/powerpoint/2010/main" val="182459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350D3C-6ACF-B4EF-2096-29376F751840}"/>
              </a:ext>
            </a:extLst>
          </p:cNvPr>
          <p:cNvSpPr>
            <a:spLocks noGrp="1"/>
          </p:cNvSpPr>
          <p:nvPr>
            <p:ph type="title"/>
          </p:nvPr>
        </p:nvSpPr>
        <p:spPr>
          <a:xfrm>
            <a:off x="581193" y="729658"/>
            <a:ext cx="11029616" cy="988332"/>
          </a:xfrm>
        </p:spPr>
        <p:txBody>
          <a:bodyPr anchor="b">
            <a:normAutofit/>
          </a:bodyPr>
          <a:lstStyle/>
          <a:p>
            <a:r>
              <a:rPr lang="en-US" dirty="0"/>
              <a:t>Choix : ELK Stack</a:t>
            </a:r>
          </a:p>
        </p:txBody>
      </p:sp>
      <p:sp>
        <p:nvSpPr>
          <p:cNvPr id="4" name="Espace réservé du contenu 3">
            <a:extLst>
              <a:ext uri="{FF2B5EF4-FFF2-40B4-BE49-F238E27FC236}">
                <a16:creationId xmlns:a16="http://schemas.microsoft.com/office/drawing/2014/main" id="{CE35EA31-26B9-DD35-DFD0-D44D373CD6B6}"/>
              </a:ext>
            </a:extLst>
          </p:cNvPr>
          <p:cNvSpPr>
            <a:spLocks noGrp="1"/>
          </p:cNvSpPr>
          <p:nvPr>
            <p:ph sz="half" idx="1"/>
          </p:nvPr>
        </p:nvSpPr>
        <p:spPr>
          <a:xfrm>
            <a:off x="581193" y="2228003"/>
            <a:ext cx="5422390" cy="3633047"/>
          </a:xfrm>
        </p:spPr>
        <p:txBody>
          <a:bodyPr anchor="ctr">
            <a:normAutofit/>
          </a:bodyPr>
          <a:lstStyle/>
          <a:p>
            <a:r>
              <a:rPr lang="fr-FR" dirty="0"/>
              <a:t>Gestion logs avec </a:t>
            </a:r>
            <a:r>
              <a:rPr lang="fr-FR" dirty="0" err="1"/>
              <a:t>Logstash</a:t>
            </a:r>
            <a:endParaRPr lang="fr-FR" dirty="0"/>
          </a:p>
          <a:p>
            <a:r>
              <a:rPr lang="fr-FR" dirty="0"/>
              <a:t>Facilité de mise en place</a:t>
            </a:r>
          </a:p>
          <a:p>
            <a:r>
              <a:rPr lang="fr-FR" dirty="0"/>
              <a:t>Visualisation avec Kibana</a:t>
            </a:r>
          </a:p>
        </p:txBody>
      </p:sp>
      <p:pic>
        <p:nvPicPr>
          <p:cNvPr id="12" name="Espace réservé du contenu 11">
            <a:extLst>
              <a:ext uri="{FF2B5EF4-FFF2-40B4-BE49-F238E27FC236}">
                <a16:creationId xmlns:a16="http://schemas.microsoft.com/office/drawing/2014/main" id="{1B0825B1-93F2-AFBB-D743-98B31B65834F}"/>
              </a:ext>
            </a:extLst>
          </p:cNvPr>
          <p:cNvPicPr>
            <a:picLocks noGrp="1" noChangeAspect="1"/>
          </p:cNvPicPr>
          <p:nvPr>
            <p:ph sz="half" idx="2"/>
          </p:nvPr>
        </p:nvPicPr>
        <p:blipFill>
          <a:blip r:embed="rId2"/>
          <a:stretch>
            <a:fillRect/>
          </a:stretch>
        </p:blipFill>
        <p:spPr>
          <a:xfrm>
            <a:off x="6188417" y="3082052"/>
            <a:ext cx="5422392" cy="1924949"/>
          </a:xfrm>
          <a:noFill/>
        </p:spPr>
      </p:pic>
      <p:sp>
        <p:nvSpPr>
          <p:cNvPr id="2" name="Espace réservé du numéro de diapositive 1">
            <a:extLst>
              <a:ext uri="{FF2B5EF4-FFF2-40B4-BE49-F238E27FC236}">
                <a16:creationId xmlns:a16="http://schemas.microsoft.com/office/drawing/2014/main" id="{ACE783CB-22FF-C3EE-225F-4F4651416CB1}"/>
              </a:ext>
            </a:extLst>
          </p:cNvPr>
          <p:cNvSpPr>
            <a:spLocks noGrp="1"/>
          </p:cNvSpPr>
          <p:nvPr>
            <p:ph type="sldNum" sz="quarter" idx="12"/>
          </p:nvPr>
        </p:nvSpPr>
        <p:spPr/>
        <p:txBody>
          <a:bodyPr/>
          <a:lstStyle/>
          <a:p>
            <a:pPr rtl="0"/>
            <a:fld id="{D57F1E4F-1CFF-5643-939E-217C01CDF565}" type="slidenum">
              <a:rPr lang="fr-FR" noProof="0" smtClean="0"/>
              <a:pPr rtl="0"/>
              <a:t>8</a:t>
            </a:fld>
            <a:endParaRPr lang="fr-FR" noProof="0"/>
          </a:p>
        </p:txBody>
      </p:sp>
    </p:spTree>
    <p:extLst>
      <p:ext uri="{BB962C8B-B14F-4D97-AF65-F5344CB8AC3E}">
        <p14:creationId xmlns:p14="http://schemas.microsoft.com/office/powerpoint/2010/main" val="382294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1C5FAB-0A71-63D0-AACB-C104113B0E64}"/>
              </a:ext>
            </a:extLst>
          </p:cNvPr>
          <p:cNvSpPr>
            <a:spLocks noGrp="1"/>
          </p:cNvSpPr>
          <p:nvPr>
            <p:ph type="title"/>
          </p:nvPr>
        </p:nvSpPr>
        <p:spPr>
          <a:xfrm>
            <a:off x="581193" y="729658"/>
            <a:ext cx="11029616" cy="988332"/>
          </a:xfrm>
        </p:spPr>
        <p:txBody>
          <a:bodyPr anchor="b">
            <a:normAutofit/>
          </a:bodyPr>
          <a:lstStyle/>
          <a:p>
            <a:r>
              <a:rPr lang="fr-FR" dirty="0"/>
              <a:t>Rappel ELK stack</a:t>
            </a:r>
          </a:p>
        </p:txBody>
      </p:sp>
      <p:sp>
        <p:nvSpPr>
          <p:cNvPr id="3" name="Espace réservé du contenu 2">
            <a:extLst>
              <a:ext uri="{FF2B5EF4-FFF2-40B4-BE49-F238E27FC236}">
                <a16:creationId xmlns:a16="http://schemas.microsoft.com/office/drawing/2014/main" id="{F23C501F-69CF-FB9D-F72C-9827BD004423}"/>
              </a:ext>
            </a:extLst>
          </p:cNvPr>
          <p:cNvSpPr>
            <a:spLocks noGrp="1"/>
          </p:cNvSpPr>
          <p:nvPr>
            <p:ph sz="half" idx="1"/>
          </p:nvPr>
        </p:nvSpPr>
        <p:spPr>
          <a:xfrm>
            <a:off x="581193" y="2228003"/>
            <a:ext cx="5422390" cy="3633047"/>
          </a:xfrm>
        </p:spPr>
        <p:txBody>
          <a:bodyPr anchor="ctr">
            <a:normAutofit/>
          </a:bodyPr>
          <a:lstStyle/>
          <a:p>
            <a:pPr marL="0" indent="0" algn="just">
              <a:buNone/>
            </a:pPr>
            <a:r>
              <a:rPr lang="fr-FR" b="1" dirty="0">
                <a:effectLst/>
              </a:rPr>
              <a:t>ELK Stack </a:t>
            </a:r>
            <a:r>
              <a:rPr lang="fr-FR" dirty="0">
                <a:effectLst/>
              </a:rPr>
              <a:t>est une plateforme d'analyse de journaux qui se compose d'</a:t>
            </a:r>
            <a:r>
              <a:rPr lang="fr-FR" b="1" dirty="0" err="1">
                <a:effectLst/>
              </a:rPr>
              <a:t>Elasticsearch</a:t>
            </a:r>
            <a:r>
              <a:rPr lang="fr-FR" dirty="0">
                <a:effectLst/>
              </a:rPr>
              <a:t>, de </a:t>
            </a:r>
            <a:r>
              <a:rPr lang="fr-FR" b="1" dirty="0" err="1">
                <a:effectLst/>
              </a:rPr>
              <a:t>Logstash</a:t>
            </a:r>
            <a:r>
              <a:rPr lang="fr-FR" dirty="0">
                <a:effectLst/>
              </a:rPr>
              <a:t> et de </a:t>
            </a:r>
            <a:r>
              <a:rPr lang="fr-FR" b="1" dirty="0">
                <a:effectLst/>
              </a:rPr>
              <a:t>Kibana</a:t>
            </a:r>
            <a:r>
              <a:rPr lang="fr-FR" dirty="0">
                <a:effectLst/>
              </a:rPr>
              <a:t>.</a:t>
            </a:r>
          </a:p>
          <a:p>
            <a:pPr marL="0" indent="0" algn="just">
              <a:buNone/>
            </a:pPr>
            <a:r>
              <a:rPr lang="fr-FR" b="1" dirty="0" err="1">
                <a:effectLst/>
              </a:rPr>
              <a:t>Elasticsearch</a:t>
            </a:r>
            <a:r>
              <a:rPr lang="fr-FR" dirty="0">
                <a:effectLst/>
              </a:rPr>
              <a:t> est utilisé pour stocker et indexer les journaux, </a:t>
            </a:r>
            <a:r>
              <a:rPr lang="fr-FR" b="1" dirty="0" err="1">
                <a:effectLst/>
              </a:rPr>
              <a:t>Logstash</a:t>
            </a:r>
            <a:r>
              <a:rPr lang="fr-FR" dirty="0">
                <a:effectLst/>
              </a:rPr>
              <a:t> est utilisé pour collecter et traiter les journaux, et </a:t>
            </a:r>
            <a:r>
              <a:rPr lang="fr-FR" b="1" dirty="0">
                <a:effectLst/>
              </a:rPr>
              <a:t>Kibana</a:t>
            </a:r>
            <a:r>
              <a:rPr lang="fr-FR" dirty="0">
                <a:effectLst/>
              </a:rPr>
              <a:t> est utilisé pour visualiser et analyser les journaux.</a:t>
            </a:r>
          </a:p>
          <a:p>
            <a:pPr marL="0" indent="0" algn="just">
              <a:buNone/>
            </a:pPr>
            <a:r>
              <a:rPr lang="fr-FR" b="1" dirty="0">
                <a:effectLst/>
              </a:rPr>
              <a:t>ELK Stack</a:t>
            </a:r>
            <a:r>
              <a:rPr lang="fr-FR" dirty="0">
                <a:effectLst/>
              </a:rPr>
              <a:t> est un outil puissant et flexible pour l'analyse de journaux et est largement utilisé dans une variété d'environnements.</a:t>
            </a:r>
            <a:endParaRPr lang="fr-FR" dirty="0"/>
          </a:p>
        </p:txBody>
      </p:sp>
      <p:pic>
        <p:nvPicPr>
          <p:cNvPr id="6" name="Espace réservé du contenu 5">
            <a:extLst>
              <a:ext uri="{FF2B5EF4-FFF2-40B4-BE49-F238E27FC236}">
                <a16:creationId xmlns:a16="http://schemas.microsoft.com/office/drawing/2014/main" id="{73B01124-D0BB-C78F-C9AE-65A268BB843D}"/>
              </a:ext>
            </a:extLst>
          </p:cNvPr>
          <p:cNvPicPr>
            <a:picLocks noGrp="1" noChangeAspect="1"/>
          </p:cNvPicPr>
          <p:nvPr>
            <p:ph sz="half" idx="2"/>
          </p:nvPr>
        </p:nvPicPr>
        <p:blipFill>
          <a:blip r:embed="rId2"/>
          <a:stretch>
            <a:fillRect/>
          </a:stretch>
        </p:blipFill>
        <p:spPr>
          <a:xfrm>
            <a:off x="6188417" y="3082052"/>
            <a:ext cx="5422392" cy="1924949"/>
          </a:xfrm>
          <a:noFill/>
        </p:spPr>
      </p:pic>
      <p:sp>
        <p:nvSpPr>
          <p:cNvPr id="4" name="Espace réservé du numéro de diapositive 3">
            <a:extLst>
              <a:ext uri="{FF2B5EF4-FFF2-40B4-BE49-F238E27FC236}">
                <a16:creationId xmlns:a16="http://schemas.microsoft.com/office/drawing/2014/main" id="{8CA43CC9-6541-4B73-1DB3-98E23BE355D4}"/>
              </a:ext>
            </a:extLst>
          </p:cNvPr>
          <p:cNvSpPr>
            <a:spLocks noGrp="1"/>
          </p:cNvSpPr>
          <p:nvPr>
            <p:ph type="sldNum" sz="quarter" idx="12"/>
          </p:nvPr>
        </p:nvSpPr>
        <p:spPr/>
        <p:txBody>
          <a:bodyPr/>
          <a:lstStyle/>
          <a:p>
            <a:pPr rtl="0"/>
            <a:fld id="{D57F1E4F-1CFF-5643-939E-217C01CDF565}" type="slidenum">
              <a:rPr lang="fr-FR" noProof="0" smtClean="0"/>
              <a:pPr rtl="0"/>
              <a:t>9</a:t>
            </a:fld>
            <a:endParaRPr lang="fr-FR" noProof="0"/>
          </a:p>
        </p:txBody>
      </p:sp>
    </p:spTree>
    <p:extLst>
      <p:ext uri="{BB962C8B-B14F-4D97-AF65-F5344CB8AC3E}">
        <p14:creationId xmlns:p14="http://schemas.microsoft.com/office/powerpoint/2010/main" val="391768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e">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8800_TF56390039_Win32" id="{A2C48D3D-E1CA-4775-A35E-AEC151160406}" vid="{CD9B249E-2ADF-4545-A5EC-8CD837D747F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Conception technique</Template>
  <TotalTime>0</TotalTime>
  <Words>960</Words>
  <Application>Microsoft Office PowerPoint</Application>
  <PresentationFormat>Grand écran</PresentationFormat>
  <Paragraphs>149</Paragraphs>
  <Slides>27</Slides>
  <Notes>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27</vt:i4>
      </vt:variant>
    </vt:vector>
  </HeadingPairs>
  <TitlesOfParts>
    <vt:vector size="32" baseType="lpstr">
      <vt:lpstr>Calibri</vt:lpstr>
      <vt:lpstr>Gill Sans MT</vt:lpstr>
      <vt:lpstr>Symbol</vt:lpstr>
      <vt:lpstr>Wingdings 2</vt:lpstr>
      <vt:lpstr>Dividende</vt:lpstr>
      <vt:lpstr>Database for logs</vt:lpstr>
      <vt:lpstr>Sommaire</vt:lpstr>
      <vt:lpstr>Description projet</vt:lpstr>
      <vt:lpstr>Analyse des logs </vt:lpstr>
      <vt:lpstr>Comparaison des bases possibles</vt:lpstr>
      <vt:lpstr>Besoins</vt:lpstr>
      <vt:lpstr>Comparatif</vt:lpstr>
      <vt:lpstr>Choix : ELK Stack</vt:lpstr>
      <vt:lpstr>Rappel ELK stack</vt:lpstr>
      <vt:lpstr>Mise en place : option n°1</vt:lpstr>
      <vt:lpstr>Mise en place : option n°2</vt:lpstr>
      <vt:lpstr>Analyse</vt:lpstr>
      <vt:lpstr>Cas d’usage : RSSI d’une entreprise</vt:lpstr>
      <vt:lpstr>Analyse à chaud</vt:lpstr>
      <vt:lpstr>Critères possibles pour les règles</vt:lpstr>
      <vt:lpstr>Exemple d’une alerte</vt:lpstr>
      <vt:lpstr>Exemple d’une alerte</vt:lpstr>
      <vt:lpstr>Analyse à froid</vt:lpstr>
      <vt:lpstr>Les jobs possibles</vt:lpstr>
      <vt:lpstr>Création de notre job ML</vt:lpstr>
      <vt:lpstr>Création de notre job ML</vt:lpstr>
      <vt:lpstr>Conclusion</vt:lpstr>
      <vt:lpstr>Technologie utilisée : Elastic Cloud</vt:lpstr>
      <vt:lpstr>Retour d’expérience du projet</vt:lpstr>
      <vt:lpstr>Merci</vt:lpstr>
      <vt:lpstr>Projet github – database-for-logs</vt:lpstr>
      <vt:lpstr>Bibliographie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Conception technique</dc:title>
  <dc:creator>Alexis Guillotin</dc:creator>
  <cp:lastModifiedBy>Alexis Guillotin</cp:lastModifiedBy>
  <cp:revision>7</cp:revision>
  <dcterms:created xsi:type="dcterms:W3CDTF">2022-12-21T10:01:30Z</dcterms:created>
  <dcterms:modified xsi:type="dcterms:W3CDTF">2022-12-22T10:05:46Z</dcterms:modified>
</cp:coreProperties>
</file>